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B4F5C1-45D9-C749-AF73-38052E52FC5F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5A78C-D173-9245-A138-A213BF1924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3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8873D-1F00-F341-BAAD-C1E19C2B824D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04B95-3FC2-8E4E-A4ED-43B149D018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8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37A4F-7735-E644-BA18-EF3237B2B044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9E98B-D2A6-F641-AEBF-AA1D864396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63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EF0BD-F7D3-B344-9502-1AC25EC89560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297C4-D683-4041-82C3-6A04901991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7B3556-701F-A04B-9AAA-8217DC72E06B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C745-0192-1E4D-8CAE-DD2FBBE55D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9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D31BC-BF0C-8140-B851-362171BE3E71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C4E1-40AD-F44F-A883-4D2604B2D8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076D3-9A9D-0446-B1D4-60EB64053EDC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45B0-F3D7-0F41-8BE5-0CEBB8987C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9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E1913-B424-B64F-980C-D53217CFB76E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A873-DAB0-1944-A526-5962A9C544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61B717-2F35-2E4E-8BC4-D8BA17D7B0CA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41382-6B75-6D40-8039-5EDDF0EE42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A04A6B-DC49-D547-907B-AD46113B74A7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05EE-B24C-4443-B475-FF67995278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6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9E7F6-2174-2B4D-9B49-9C72229942F6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C38C5-9C55-6247-98F5-DAD701521D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CF3159B-D63C-E648-A646-77B31EE467E1}" type="datetime1">
              <a:rPr lang="en-GB"/>
              <a:pPr/>
              <a:t>17/07/2021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9318C93-154D-9A4B-B22B-EBC51BDB8C1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3032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Lesson title: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100" dirty="0" smtClean="0"/>
              <a:t>what do you already know?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1960563" y="2130425"/>
            <a:ext cx="5602287" cy="4124325"/>
          </a:xfrm>
          <a:prstGeom prst="foldedCorner">
            <a:avLst>
              <a:gd name="adj" fmla="val 12500"/>
            </a:avLst>
          </a:prstGeom>
          <a:solidFill>
            <a:srgbClr val="FFFFC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GB" sz="1400">
                <a:latin typeface="Times New Roman" charset="0"/>
                <a:cs typeface="Times New Roman" charset="0"/>
              </a:rPr>
              <a:t/>
            </a:r>
            <a:br>
              <a:rPr lang="en-GB" sz="1400">
                <a:latin typeface="Times New Roman" charset="0"/>
                <a:cs typeface="Times New Roman" charset="0"/>
              </a:rPr>
            </a:br>
            <a:r>
              <a:rPr lang="en-GB" sz="1600" b="1">
                <a:cs typeface="Times New Roman" charset="0"/>
              </a:rPr>
              <a:t>1. What do you know already?</a:t>
            </a:r>
          </a:p>
          <a:p>
            <a:pPr defTabSz="914400"/>
            <a:endParaRPr lang="en-GB" sz="1600" b="1">
              <a:cs typeface="Times New Roman" charset="0"/>
            </a:endParaRPr>
          </a:p>
          <a:p>
            <a:pPr defTabSz="914400"/>
            <a:r>
              <a:rPr lang="en-GB" sz="1600">
                <a:solidFill>
                  <a:srgbClr val="000000"/>
                </a:solidFill>
                <a:cs typeface="Times New Roman" charset="0"/>
              </a:rPr>
              <a:t>Jot down some of the things you know (or think you know) on this post-it.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960563" y="2130425"/>
            <a:ext cx="5602287" cy="4124325"/>
          </a:xfrm>
          <a:prstGeom prst="foldedCorner">
            <a:avLst>
              <a:gd name="adj" fmla="val 12500"/>
            </a:avLst>
          </a:prstGeom>
          <a:solidFill>
            <a:srgbClr val="FFFFC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GB" sz="1400">
                <a:latin typeface="Times New Roman" charset="0"/>
                <a:cs typeface="Times New Roman" charset="0"/>
              </a:rPr>
              <a:t/>
            </a:r>
            <a:br>
              <a:rPr lang="en-GB" sz="1400">
                <a:latin typeface="Times New Roman" charset="0"/>
                <a:cs typeface="Times New Roman" charset="0"/>
              </a:rPr>
            </a:br>
            <a:r>
              <a:rPr lang="en-GB" sz="1600" b="1">
                <a:cs typeface="Times New Roman" charset="0"/>
              </a:rPr>
              <a:t>2. What can you add to your learning, now that you have new information?</a:t>
            </a:r>
          </a:p>
          <a:p>
            <a:pPr defTabSz="914400"/>
            <a:endParaRPr lang="en-GB" sz="1600" b="1">
              <a:cs typeface="Times New Roman" charset="0"/>
            </a:endParaRPr>
          </a:p>
          <a:p>
            <a:pPr defTabSz="914400"/>
            <a:r>
              <a:rPr lang="en-GB" sz="1600">
                <a:solidFill>
                  <a:srgbClr val="000000"/>
                </a:solidFill>
                <a:cs typeface="Times New Roman" charset="0"/>
              </a:rPr>
              <a:t>After you</a:t>
            </a:r>
            <a:r>
              <a:rPr lang="ja-JP" altLang="en-GB" sz="160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en-GB" sz="1600">
                <a:solidFill>
                  <a:srgbClr val="000000"/>
                </a:solidFill>
                <a:cs typeface="Times New Roman" charset="0"/>
              </a:rPr>
              <a:t>ve looked at the new information, add what you</a:t>
            </a:r>
            <a:r>
              <a:rPr lang="ja-JP" altLang="en-GB" sz="160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en-GB" sz="1600">
                <a:solidFill>
                  <a:srgbClr val="000000"/>
                </a:solidFill>
                <a:cs typeface="Times New Roman" charset="0"/>
              </a:rPr>
              <a:t>ve learnt on this post-it.</a:t>
            </a: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685800" y="303213"/>
            <a:ext cx="80692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Lesson title: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what can you add to your learning?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960563" y="2130425"/>
            <a:ext cx="5602287" cy="4124325"/>
          </a:xfrm>
          <a:prstGeom prst="foldedCorner">
            <a:avLst>
              <a:gd name="adj" fmla="val 12500"/>
            </a:avLst>
          </a:prstGeom>
          <a:solidFill>
            <a:srgbClr val="FFFFC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GB" sz="1400">
                <a:latin typeface="Times New Roman" charset="0"/>
                <a:cs typeface="Times New Roman" charset="0"/>
              </a:rPr>
              <a:t/>
            </a:r>
            <a:br>
              <a:rPr lang="en-GB" sz="1400">
                <a:latin typeface="Times New Roman" charset="0"/>
                <a:cs typeface="Times New Roman" charset="0"/>
              </a:rPr>
            </a:br>
            <a:r>
              <a:rPr lang="en-GB" sz="1600" b="1">
                <a:cs typeface="Times New Roman" charset="0"/>
              </a:rPr>
              <a:t>3. Having completed all the work, what do you know now?</a:t>
            </a:r>
          </a:p>
          <a:p>
            <a:pPr defTabSz="914400"/>
            <a:endParaRPr lang="en-GB" sz="1600" b="1">
              <a:cs typeface="Times New Roman" charset="0"/>
            </a:endParaRPr>
          </a:p>
          <a:p>
            <a:pPr defTabSz="914400"/>
            <a:r>
              <a:rPr lang="en-GB" sz="1600">
                <a:solidFill>
                  <a:srgbClr val="000000"/>
                </a:solidFill>
                <a:cs typeface="Times New Roman" charset="0"/>
              </a:rPr>
              <a:t>Add the most important things you</a:t>
            </a:r>
            <a:r>
              <a:rPr lang="ja-JP" altLang="en-GB" sz="160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en-GB" sz="1600">
                <a:solidFill>
                  <a:srgbClr val="000000"/>
                </a:solidFill>
                <a:cs typeface="Times New Roman" charset="0"/>
              </a:rPr>
              <a:t>ve learnt on this post-it.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03213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E46C0A"/>
                </a:solidFill>
              </a:rPr>
              <a:t>Lesson title: </a:t>
            </a:r>
            <a:br>
              <a:rPr lang="en-GB" sz="4400">
                <a:solidFill>
                  <a:srgbClr val="E46C0A"/>
                </a:solidFill>
              </a:rPr>
            </a:br>
            <a:r>
              <a:rPr lang="en-GB" sz="3100">
                <a:latin typeface="Calibri" charset="0"/>
              </a:rPr>
              <a:t>what do you know now?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960563" y="2130425"/>
            <a:ext cx="5602287" cy="4124325"/>
          </a:xfrm>
          <a:prstGeom prst="foldedCorner">
            <a:avLst>
              <a:gd name="adj" fmla="val 12500"/>
            </a:avLst>
          </a:prstGeom>
          <a:solidFill>
            <a:srgbClr val="FFFFC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GB" sz="1400">
                <a:latin typeface="Times New Roman" charset="0"/>
                <a:cs typeface="Times New Roman" charset="0"/>
              </a:rPr>
              <a:t/>
            </a:r>
            <a:br>
              <a:rPr lang="en-GB" sz="1400">
                <a:latin typeface="Times New Roman" charset="0"/>
                <a:cs typeface="Times New Roman" charset="0"/>
              </a:rPr>
            </a:br>
            <a:r>
              <a:rPr lang="en-GB" sz="1600" b="1">
                <a:cs typeface="Times New Roman" charset="0"/>
              </a:rPr>
              <a:t>4. What questions do you have now?</a:t>
            </a:r>
          </a:p>
          <a:p>
            <a:pPr defTabSz="914400"/>
            <a:endParaRPr lang="en-GB" sz="1600" b="1">
              <a:cs typeface="Times New Roman" charset="0"/>
            </a:endParaRPr>
          </a:p>
          <a:p>
            <a:pPr defTabSz="914400"/>
            <a:r>
              <a:rPr lang="en-GB" sz="1600">
                <a:solidFill>
                  <a:srgbClr val="000000"/>
                </a:solidFill>
                <a:cs typeface="Times New Roman" charset="0"/>
              </a:rPr>
              <a:t>Try to come up with at least one question.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03213"/>
            <a:ext cx="8135938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E46C0A"/>
                </a:solidFill>
              </a:rPr>
              <a:t>Lesson title: </a:t>
            </a:r>
            <a:br>
              <a:rPr lang="en-GB" sz="4400">
                <a:solidFill>
                  <a:srgbClr val="E46C0A"/>
                </a:solidFill>
              </a:rPr>
            </a:br>
            <a:r>
              <a:rPr lang="en-GB" sz="3100">
                <a:latin typeface="Calibri" charset="0"/>
              </a:rPr>
              <a:t>what questions do you have now?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Calibri</vt:lpstr>
      <vt:lpstr>Times New Roman</vt:lpstr>
      <vt:lpstr>Office Theme</vt:lpstr>
      <vt:lpstr>Lesson title:  what do you already know?</vt:lpstr>
      <vt:lpstr>Lesson title:  what can you add to your learning?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Progress: what do you already know?</dc:title>
  <dc:creator>Noel Jenkins</dc:creator>
  <cp:lastModifiedBy>Ian Ford</cp:lastModifiedBy>
  <cp:revision>2</cp:revision>
  <dcterms:created xsi:type="dcterms:W3CDTF">2011-04-03T14:54:09Z</dcterms:created>
  <dcterms:modified xsi:type="dcterms:W3CDTF">2021-07-17T17:36:18Z</dcterms:modified>
</cp:coreProperties>
</file>