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</p:sldIdLst>
  <p:sldSz cy="6858000" cx="9144000"/>
  <p:notesSz cx="6858000" cy="9144000"/>
  <p:embeddedFontLst>
    <p:embeddedFont>
      <p:font typeface="Ubuntu"/>
      <p:regular r:id="rId6"/>
      <p:bold r:id="rId7"/>
      <p:italic r:id="rId8"/>
      <p:boldItalic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Ubuntu-boldItalic.fntdata"/><Relationship Id="rId5" Type="http://schemas.openxmlformats.org/officeDocument/2006/relationships/slide" Target="slides/slide1.xml"/><Relationship Id="rId6" Type="http://schemas.openxmlformats.org/officeDocument/2006/relationships/font" Target="fonts/Ubuntu-regular.fntdata"/><Relationship Id="rId7" Type="http://schemas.openxmlformats.org/officeDocument/2006/relationships/font" Target="fonts/Ubuntu-bold.fntdata"/><Relationship Id="rId8" Type="http://schemas.openxmlformats.org/officeDocument/2006/relationships/font" Target="fonts/Ubuntu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GB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614315cd7d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6" name="Google Shape;86;g3614315cd7d_0_0:notes"/>
          <p:cNvSpPr/>
          <p:nvPr>
            <p:ph idx="2" type="sldImg"/>
          </p:nvPr>
        </p:nvSpPr>
        <p:spPr>
          <a:xfrm>
            <a:off x="1371600" y="1143000"/>
            <a:ext cx="41148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96400" y="57875"/>
            <a:ext cx="43512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623600" y="2285275"/>
            <a:ext cx="58119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623025" y="370675"/>
            <a:ext cx="58119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ctrTitle"/>
          </p:nvPr>
        </p:nvSpPr>
        <p:spPr>
          <a:xfrm>
            <a:off x="1143000" y="1122363"/>
            <a:ext cx="6858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subTitle"/>
          </p:nvPr>
        </p:nvSpPr>
        <p:spPr>
          <a:xfrm>
            <a:off x="1143000" y="3602038"/>
            <a:ext cx="6858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623888" y="1709738"/>
            <a:ext cx="78867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623888" y="4589463"/>
            <a:ext cx="78867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6286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4629150" y="1825625"/>
            <a:ext cx="38862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629841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629841" y="1681163"/>
            <a:ext cx="38682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629841" y="2505075"/>
            <a:ext cx="38682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4629150" y="1681163"/>
            <a:ext cx="38874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4629150" y="2505075"/>
            <a:ext cx="38874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887391" y="987425"/>
            <a:ext cx="4629000" cy="48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629841" y="457200"/>
            <a:ext cx="29493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3887391" y="987425"/>
            <a:ext cx="4629000" cy="48735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629841" y="2057400"/>
            <a:ext cx="29493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628650" y="365125"/>
            <a:ext cx="78867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628650" y="1825625"/>
            <a:ext cx="78867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6286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028950" y="6356350"/>
            <a:ext cx="30861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457950" y="6356350"/>
            <a:ext cx="20574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2CC"/>
        </a:solid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3"/>
          <p:cNvSpPr/>
          <p:nvPr/>
        </p:nvSpPr>
        <p:spPr>
          <a:xfrm flipH="1">
            <a:off x="142700" y="5334000"/>
            <a:ext cx="2880000" cy="1333500"/>
          </a:xfrm>
          <a:prstGeom prst="chevron">
            <a:avLst>
              <a:gd fmla="val 25714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Link back…</a:t>
            </a:r>
            <a:endParaRPr b="1"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Creating full colour CD covers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89" name="Google Shape;89;p13"/>
          <p:cNvSpPr txBox="1"/>
          <p:nvPr>
            <p:ph type="title"/>
          </p:nvPr>
        </p:nvSpPr>
        <p:spPr>
          <a:xfrm>
            <a:off x="325300" y="351925"/>
            <a:ext cx="8651700" cy="821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lang="en-GB" sz="36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Editing images</a:t>
            </a:r>
            <a:endParaRPr b="1" sz="36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0" name="Google Shape;90;p13"/>
          <p:cNvSpPr txBox="1"/>
          <p:nvPr/>
        </p:nvSpPr>
        <p:spPr>
          <a:xfrm>
            <a:off x="325300" y="1309700"/>
            <a:ext cx="86517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-381000" lvl="0" marL="457200" marR="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400"/>
              <a:buFont typeface="Ubuntu"/>
              <a:buChar char="●"/>
            </a:pPr>
            <a:r>
              <a:rPr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Learn how to edit images for a purpose</a:t>
            </a:r>
            <a:endParaRPr b="1"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1" name="Google Shape;91;p13"/>
          <p:cNvSpPr txBox="1"/>
          <p:nvPr/>
        </p:nvSpPr>
        <p:spPr>
          <a:xfrm>
            <a:off x="202375" y="2133600"/>
            <a:ext cx="8774700" cy="3090900"/>
          </a:xfrm>
          <a:prstGeom prst="rect">
            <a:avLst/>
          </a:prstGeom>
          <a:noFill/>
          <a:ln>
            <a:noFill/>
          </a:ln>
        </p:spPr>
        <p:txBody>
          <a:bodyPr anchorCtr="0" anchor="t" bIns="90000" lIns="90000" spcFirstLastPara="1" rIns="90000" wrap="square" tIns="900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Start by:</a:t>
            </a:r>
            <a:endParaRPr sz="24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Ubuntu"/>
              <a:buAutoNum type="arabicPeriod"/>
            </a:pP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Open your gallery from last time</a:t>
            </a:r>
            <a:endParaRPr sz="2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Ubuntu"/>
              <a:buAutoNum type="arabicPeriod"/>
            </a:pP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Check that your work has been added to it – if necessary, open your work in PhotoPaint and export it before adding it</a:t>
            </a:r>
            <a:endParaRPr sz="2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Ubuntu"/>
              <a:buAutoNum type="arabicPeriod"/>
            </a:pP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Check you’ve added words to your gallery to describe what you did</a:t>
            </a:r>
            <a:endParaRPr sz="2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-355600" lvl="0" marL="457200" rtl="0" algn="l">
              <a:spcBef>
                <a:spcPts val="1000"/>
              </a:spcBef>
              <a:spcAft>
                <a:spcPts val="0"/>
              </a:spcAft>
              <a:buClr>
                <a:srgbClr val="1155CC"/>
              </a:buClr>
              <a:buSzPts val="2000"/>
              <a:buFont typeface="Ubuntu"/>
              <a:buAutoNum type="arabicPeriod"/>
            </a:pP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Look at </a:t>
            </a:r>
            <a:r>
              <a:rPr b="1"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someone else’s work</a:t>
            </a: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: </a:t>
            </a: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tell that what you </a:t>
            </a:r>
            <a:r>
              <a:rPr b="1"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like</a:t>
            </a: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about it and give them </a:t>
            </a:r>
            <a:r>
              <a:rPr b="1"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up to three things</a:t>
            </a: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 improve. Make at least </a:t>
            </a:r>
            <a:r>
              <a:rPr b="1"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one improvement</a:t>
            </a:r>
            <a:r>
              <a:rPr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 to your own work based on </a:t>
            </a:r>
            <a:r>
              <a:rPr b="1" lang="en-GB" sz="20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feedback</a:t>
            </a:r>
            <a:endParaRPr b="1" sz="20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2" name="Google Shape;92;p13"/>
          <p:cNvSpPr/>
          <p:nvPr/>
        </p:nvSpPr>
        <p:spPr>
          <a:xfrm>
            <a:off x="6097150" y="5334000"/>
            <a:ext cx="2880000" cy="1333500"/>
          </a:xfrm>
          <a:prstGeom prst="chevron">
            <a:avLst>
              <a:gd fmla="val 25714" name="adj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Look forward…</a:t>
            </a:r>
            <a:endParaRPr b="1"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more complex editing skills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3" name="Google Shape;93;p13"/>
          <p:cNvSpPr/>
          <p:nvPr/>
        </p:nvSpPr>
        <p:spPr>
          <a:xfrm>
            <a:off x="3119925" y="5334000"/>
            <a:ext cx="2880000" cy="1332000"/>
          </a:xfrm>
          <a:prstGeom prst="snip2DiagRect">
            <a:avLst>
              <a:gd fmla="val 0" name="adj1"/>
              <a:gd fmla="val 16667" name="adj2"/>
            </a:avLst>
          </a:prstGeom>
          <a:solidFill>
            <a:srgbClr val="C9DAF8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Today…</a:t>
            </a:r>
            <a:endParaRPr b="1"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1155CC"/>
                </a:solidFill>
                <a:latin typeface="Ubuntu"/>
                <a:ea typeface="Ubuntu"/>
                <a:cs typeface="Ubuntu"/>
                <a:sym typeface="Ubuntu"/>
              </a:rPr>
              <a:t>Using selective colour</a:t>
            </a:r>
            <a:endParaRPr sz="1800">
              <a:solidFill>
                <a:srgbClr val="1155CC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  <p:sp>
        <p:nvSpPr>
          <p:cNvPr id="94" name="Google Shape;94;p13"/>
          <p:cNvSpPr/>
          <p:nvPr/>
        </p:nvSpPr>
        <p:spPr>
          <a:xfrm>
            <a:off x="6424600" y="460100"/>
            <a:ext cx="2552400" cy="849600"/>
          </a:xfrm>
          <a:prstGeom prst="roundRect">
            <a:avLst>
              <a:gd fmla="val 4811" name="adj"/>
            </a:avLst>
          </a:prstGeom>
          <a:solidFill>
            <a:srgbClr val="1155CC"/>
          </a:solidFill>
          <a:ln cap="flat" cmpd="sng" w="19050">
            <a:solidFill>
              <a:srgbClr val="1155CC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1800">
                <a:solidFill>
                  <a:srgbClr val="FFFFFF"/>
                </a:solidFill>
                <a:latin typeface="Ubuntu"/>
                <a:ea typeface="Ubuntu"/>
                <a:cs typeface="Ubuntu"/>
                <a:sym typeface="Ubuntu"/>
              </a:rPr>
              <a:t>Check you’re logged in to OneDrive</a:t>
            </a:r>
            <a:endParaRPr sz="1800">
              <a:solidFill>
                <a:srgbClr val="FFFFFF"/>
              </a:solidFill>
              <a:latin typeface="Ubuntu"/>
              <a:ea typeface="Ubuntu"/>
              <a:cs typeface="Ubuntu"/>
              <a:sym typeface="Ubuntu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