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3"/>
  </p:sldMasterIdLst>
  <p:notesMasterIdLst>
    <p:notesMasterId r:id="rId4"/>
  </p:notesMasterIdLst>
  <p:sldIdLst>
    <p:sldId id="256" r:id="rId5"/>
    <p:sldId id="257" r:id="rId6"/>
    <p:sldId id="258" r:id="rId7"/>
  </p:sldIdLst>
  <p:sldSz cy="6858000" cx="9144000"/>
  <p:notesSz cx="6858000" cy="9144000"/>
  <p:embeddedFontLst>
    <p:embeddedFont>
      <p:font typeface="Ubuntu"/>
      <p:regular r:id="rId8"/>
      <p:bold r:id="rId9"/>
      <p:italic r:id="rId10"/>
      <p:boldItalic r:id="rId11"/>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11" Type="http://schemas.openxmlformats.org/officeDocument/2006/relationships/font" Target="fonts/Ubuntu-boldItalic.fntdata"/><Relationship Id="rId10" Type="http://schemas.openxmlformats.org/officeDocument/2006/relationships/font" Target="fonts/Ubuntu-italic.fntdata"/><Relationship Id="rId9" Type="http://schemas.openxmlformats.org/officeDocument/2006/relationships/font" Target="fonts/Ubuntu-bold.fntdata"/><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font" Target="fonts/Ubuntu-regular.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GB"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g15405c31fb4_0_0: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6" name="Google Shape;86;g15405c31fb4_0_0: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g36144299d3d_0_0: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4" name="Google Shape;94;g36144299d3d_0_0: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g3614315cd7d_0_0: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2" name="Google Shape;102;g3614315cd7d_0_0: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5" name="Shape 15"/>
        <p:cNvGrpSpPr/>
        <p:nvPr/>
      </p:nvGrpSpPr>
      <p:grpSpPr>
        <a:xfrm>
          <a:off x="0" y="0"/>
          <a:ext cx="0" cy="0"/>
          <a:chOff x="0" y="0"/>
          <a:chExt cx="0" cy="0"/>
        </a:xfrm>
      </p:grpSpPr>
      <p:sp>
        <p:nvSpPr>
          <p:cNvPr id="16" name="Google Shape;16;p2"/>
          <p:cNvSpPr txBox="1"/>
          <p:nvPr>
            <p:ph type="title"/>
          </p:nvPr>
        </p:nvSpPr>
        <p:spPr>
          <a:xfrm>
            <a:off x="628650" y="365125"/>
            <a:ext cx="7886700" cy="13257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2"/>
          <p:cNvSpPr txBox="1"/>
          <p:nvPr>
            <p:ph idx="1" type="body"/>
          </p:nvPr>
        </p:nvSpPr>
        <p:spPr>
          <a:xfrm>
            <a:off x="628650" y="1825625"/>
            <a:ext cx="7886700" cy="43512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8" name="Google Shape;18;p2"/>
          <p:cNvSpPr txBox="1"/>
          <p:nvPr>
            <p:ph idx="10" type="dt"/>
          </p:nvPr>
        </p:nvSpPr>
        <p:spPr>
          <a:xfrm>
            <a:off x="628650" y="6356350"/>
            <a:ext cx="2057400" cy="3651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2"/>
          <p:cNvSpPr txBox="1"/>
          <p:nvPr>
            <p:ph idx="11" type="ftr"/>
          </p:nvPr>
        </p:nvSpPr>
        <p:spPr>
          <a:xfrm>
            <a:off x="3028950" y="6356350"/>
            <a:ext cx="3086100" cy="3651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2"/>
          <p:cNvSpPr txBox="1"/>
          <p:nvPr>
            <p:ph idx="12" type="sldNum"/>
          </p:nvPr>
        </p:nvSpPr>
        <p:spPr>
          <a:xfrm>
            <a:off x="6457950" y="6356350"/>
            <a:ext cx="2057400" cy="365100"/>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2" name="Shape 72"/>
        <p:cNvGrpSpPr/>
        <p:nvPr/>
      </p:nvGrpSpPr>
      <p:grpSpPr>
        <a:xfrm>
          <a:off x="0" y="0"/>
          <a:ext cx="0" cy="0"/>
          <a:chOff x="0" y="0"/>
          <a:chExt cx="0" cy="0"/>
        </a:xfrm>
      </p:grpSpPr>
      <p:sp>
        <p:nvSpPr>
          <p:cNvPr id="73" name="Google Shape;73;p11"/>
          <p:cNvSpPr txBox="1"/>
          <p:nvPr>
            <p:ph type="title"/>
          </p:nvPr>
        </p:nvSpPr>
        <p:spPr>
          <a:xfrm>
            <a:off x="628650" y="365125"/>
            <a:ext cx="7886700" cy="13257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4" name="Google Shape;74;p11"/>
          <p:cNvSpPr txBox="1"/>
          <p:nvPr>
            <p:ph idx="1" type="body"/>
          </p:nvPr>
        </p:nvSpPr>
        <p:spPr>
          <a:xfrm rot="5400000">
            <a:off x="2396400" y="57875"/>
            <a:ext cx="4351200" cy="78867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5" name="Google Shape;75;p11"/>
          <p:cNvSpPr txBox="1"/>
          <p:nvPr>
            <p:ph idx="10" type="dt"/>
          </p:nvPr>
        </p:nvSpPr>
        <p:spPr>
          <a:xfrm>
            <a:off x="628650" y="6356350"/>
            <a:ext cx="2057400" cy="3651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11"/>
          <p:cNvSpPr txBox="1"/>
          <p:nvPr>
            <p:ph idx="11" type="ftr"/>
          </p:nvPr>
        </p:nvSpPr>
        <p:spPr>
          <a:xfrm>
            <a:off x="3028950" y="6356350"/>
            <a:ext cx="3086100" cy="3651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11"/>
          <p:cNvSpPr txBox="1"/>
          <p:nvPr>
            <p:ph idx="12" type="sldNum"/>
          </p:nvPr>
        </p:nvSpPr>
        <p:spPr>
          <a:xfrm>
            <a:off x="6457950" y="6356350"/>
            <a:ext cx="2057400" cy="365100"/>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8" name="Shape 78"/>
        <p:cNvGrpSpPr/>
        <p:nvPr/>
      </p:nvGrpSpPr>
      <p:grpSpPr>
        <a:xfrm>
          <a:off x="0" y="0"/>
          <a:ext cx="0" cy="0"/>
          <a:chOff x="0" y="0"/>
          <a:chExt cx="0" cy="0"/>
        </a:xfrm>
      </p:grpSpPr>
      <p:sp>
        <p:nvSpPr>
          <p:cNvPr id="79" name="Google Shape;79;p12"/>
          <p:cNvSpPr txBox="1"/>
          <p:nvPr>
            <p:ph type="title"/>
          </p:nvPr>
        </p:nvSpPr>
        <p:spPr>
          <a:xfrm rot="5400000">
            <a:off x="4623600" y="2285275"/>
            <a:ext cx="5811900" cy="19716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0" name="Google Shape;80;p12"/>
          <p:cNvSpPr txBox="1"/>
          <p:nvPr>
            <p:ph idx="1" type="body"/>
          </p:nvPr>
        </p:nvSpPr>
        <p:spPr>
          <a:xfrm rot="5400000">
            <a:off x="623025" y="370675"/>
            <a:ext cx="5811900" cy="58008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1" name="Google Shape;81;p12"/>
          <p:cNvSpPr txBox="1"/>
          <p:nvPr>
            <p:ph idx="10" type="dt"/>
          </p:nvPr>
        </p:nvSpPr>
        <p:spPr>
          <a:xfrm>
            <a:off x="628650" y="6356350"/>
            <a:ext cx="2057400" cy="3651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12"/>
          <p:cNvSpPr txBox="1"/>
          <p:nvPr>
            <p:ph idx="11" type="ftr"/>
          </p:nvPr>
        </p:nvSpPr>
        <p:spPr>
          <a:xfrm>
            <a:off x="3028950" y="6356350"/>
            <a:ext cx="3086100" cy="3651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12"/>
          <p:cNvSpPr txBox="1"/>
          <p:nvPr>
            <p:ph idx="12" type="sldNum"/>
          </p:nvPr>
        </p:nvSpPr>
        <p:spPr>
          <a:xfrm>
            <a:off x="6457950" y="6356350"/>
            <a:ext cx="2057400" cy="365100"/>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21" name="Shape 21"/>
        <p:cNvGrpSpPr/>
        <p:nvPr/>
      </p:nvGrpSpPr>
      <p:grpSpPr>
        <a:xfrm>
          <a:off x="0" y="0"/>
          <a:ext cx="0" cy="0"/>
          <a:chOff x="0" y="0"/>
          <a:chExt cx="0" cy="0"/>
        </a:xfrm>
      </p:grpSpPr>
      <p:sp>
        <p:nvSpPr>
          <p:cNvPr id="22" name="Google Shape;22;p3"/>
          <p:cNvSpPr txBox="1"/>
          <p:nvPr>
            <p:ph type="ctrTitle"/>
          </p:nvPr>
        </p:nvSpPr>
        <p:spPr>
          <a:xfrm>
            <a:off x="1143000" y="1122363"/>
            <a:ext cx="6858000" cy="23877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3"/>
          <p:cNvSpPr txBox="1"/>
          <p:nvPr>
            <p:ph idx="1" type="subTitle"/>
          </p:nvPr>
        </p:nvSpPr>
        <p:spPr>
          <a:xfrm>
            <a:off x="1143000" y="3602038"/>
            <a:ext cx="6858000" cy="1655700"/>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24" name="Google Shape;24;p3"/>
          <p:cNvSpPr txBox="1"/>
          <p:nvPr>
            <p:ph idx="10" type="dt"/>
          </p:nvPr>
        </p:nvSpPr>
        <p:spPr>
          <a:xfrm>
            <a:off x="628650" y="6356350"/>
            <a:ext cx="2057400" cy="3651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3"/>
          <p:cNvSpPr txBox="1"/>
          <p:nvPr>
            <p:ph idx="11" type="ftr"/>
          </p:nvPr>
        </p:nvSpPr>
        <p:spPr>
          <a:xfrm>
            <a:off x="3028950" y="6356350"/>
            <a:ext cx="3086100" cy="3651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3"/>
          <p:cNvSpPr txBox="1"/>
          <p:nvPr>
            <p:ph idx="12" type="sldNum"/>
          </p:nvPr>
        </p:nvSpPr>
        <p:spPr>
          <a:xfrm>
            <a:off x="6457950" y="6356350"/>
            <a:ext cx="2057400" cy="365100"/>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7" name="Shape 27"/>
        <p:cNvGrpSpPr/>
        <p:nvPr/>
      </p:nvGrpSpPr>
      <p:grpSpPr>
        <a:xfrm>
          <a:off x="0" y="0"/>
          <a:ext cx="0" cy="0"/>
          <a:chOff x="0" y="0"/>
          <a:chExt cx="0" cy="0"/>
        </a:xfrm>
      </p:grpSpPr>
      <p:sp>
        <p:nvSpPr>
          <p:cNvPr id="28" name="Google Shape;28;p4"/>
          <p:cNvSpPr txBox="1"/>
          <p:nvPr>
            <p:ph type="title"/>
          </p:nvPr>
        </p:nvSpPr>
        <p:spPr>
          <a:xfrm>
            <a:off x="623888" y="1709738"/>
            <a:ext cx="7886700" cy="28527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4"/>
          <p:cNvSpPr txBox="1"/>
          <p:nvPr>
            <p:ph idx="1" type="body"/>
          </p:nvPr>
        </p:nvSpPr>
        <p:spPr>
          <a:xfrm>
            <a:off x="623888" y="4589463"/>
            <a:ext cx="7886700" cy="1500300"/>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30" name="Google Shape;30;p4"/>
          <p:cNvSpPr txBox="1"/>
          <p:nvPr>
            <p:ph idx="10" type="dt"/>
          </p:nvPr>
        </p:nvSpPr>
        <p:spPr>
          <a:xfrm>
            <a:off x="628650" y="6356350"/>
            <a:ext cx="2057400" cy="3651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4"/>
          <p:cNvSpPr txBox="1"/>
          <p:nvPr>
            <p:ph idx="11" type="ftr"/>
          </p:nvPr>
        </p:nvSpPr>
        <p:spPr>
          <a:xfrm>
            <a:off x="3028950" y="6356350"/>
            <a:ext cx="3086100" cy="3651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4"/>
          <p:cNvSpPr txBox="1"/>
          <p:nvPr>
            <p:ph idx="12" type="sldNum"/>
          </p:nvPr>
        </p:nvSpPr>
        <p:spPr>
          <a:xfrm>
            <a:off x="6457950" y="6356350"/>
            <a:ext cx="2057400" cy="365100"/>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3" name="Shape 33"/>
        <p:cNvGrpSpPr/>
        <p:nvPr/>
      </p:nvGrpSpPr>
      <p:grpSpPr>
        <a:xfrm>
          <a:off x="0" y="0"/>
          <a:ext cx="0" cy="0"/>
          <a:chOff x="0" y="0"/>
          <a:chExt cx="0" cy="0"/>
        </a:xfrm>
      </p:grpSpPr>
      <p:sp>
        <p:nvSpPr>
          <p:cNvPr id="34" name="Google Shape;34;p5"/>
          <p:cNvSpPr txBox="1"/>
          <p:nvPr>
            <p:ph type="title"/>
          </p:nvPr>
        </p:nvSpPr>
        <p:spPr>
          <a:xfrm>
            <a:off x="628650" y="365125"/>
            <a:ext cx="7886700" cy="13257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5" name="Google Shape;35;p5"/>
          <p:cNvSpPr txBox="1"/>
          <p:nvPr>
            <p:ph idx="1" type="body"/>
          </p:nvPr>
        </p:nvSpPr>
        <p:spPr>
          <a:xfrm>
            <a:off x="628650" y="1825625"/>
            <a:ext cx="3886200" cy="43512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6" name="Google Shape;36;p5"/>
          <p:cNvSpPr txBox="1"/>
          <p:nvPr>
            <p:ph idx="2" type="body"/>
          </p:nvPr>
        </p:nvSpPr>
        <p:spPr>
          <a:xfrm>
            <a:off x="4629150" y="1825625"/>
            <a:ext cx="3886200" cy="43512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7" name="Google Shape;37;p5"/>
          <p:cNvSpPr txBox="1"/>
          <p:nvPr>
            <p:ph idx="10" type="dt"/>
          </p:nvPr>
        </p:nvSpPr>
        <p:spPr>
          <a:xfrm>
            <a:off x="628650" y="6356350"/>
            <a:ext cx="2057400" cy="3651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5"/>
          <p:cNvSpPr txBox="1"/>
          <p:nvPr>
            <p:ph idx="11" type="ftr"/>
          </p:nvPr>
        </p:nvSpPr>
        <p:spPr>
          <a:xfrm>
            <a:off x="3028950" y="6356350"/>
            <a:ext cx="3086100" cy="3651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5"/>
          <p:cNvSpPr txBox="1"/>
          <p:nvPr>
            <p:ph idx="12" type="sldNum"/>
          </p:nvPr>
        </p:nvSpPr>
        <p:spPr>
          <a:xfrm>
            <a:off x="6457950" y="6356350"/>
            <a:ext cx="2057400" cy="365100"/>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0" name="Shape 40"/>
        <p:cNvGrpSpPr/>
        <p:nvPr/>
      </p:nvGrpSpPr>
      <p:grpSpPr>
        <a:xfrm>
          <a:off x="0" y="0"/>
          <a:ext cx="0" cy="0"/>
          <a:chOff x="0" y="0"/>
          <a:chExt cx="0" cy="0"/>
        </a:xfrm>
      </p:grpSpPr>
      <p:sp>
        <p:nvSpPr>
          <p:cNvPr id="41" name="Google Shape;41;p6"/>
          <p:cNvSpPr txBox="1"/>
          <p:nvPr>
            <p:ph type="title"/>
          </p:nvPr>
        </p:nvSpPr>
        <p:spPr>
          <a:xfrm>
            <a:off x="629841" y="365125"/>
            <a:ext cx="7886700" cy="13257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2" name="Google Shape;42;p6"/>
          <p:cNvSpPr txBox="1"/>
          <p:nvPr>
            <p:ph idx="1" type="body"/>
          </p:nvPr>
        </p:nvSpPr>
        <p:spPr>
          <a:xfrm>
            <a:off x="629841" y="1681163"/>
            <a:ext cx="3868200" cy="823800"/>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3" name="Google Shape;43;p6"/>
          <p:cNvSpPr txBox="1"/>
          <p:nvPr>
            <p:ph idx="2" type="body"/>
          </p:nvPr>
        </p:nvSpPr>
        <p:spPr>
          <a:xfrm>
            <a:off x="629841" y="2505075"/>
            <a:ext cx="3868200" cy="3684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4" name="Google Shape;44;p6"/>
          <p:cNvSpPr txBox="1"/>
          <p:nvPr>
            <p:ph idx="3" type="body"/>
          </p:nvPr>
        </p:nvSpPr>
        <p:spPr>
          <a:xfrm>
            <a:off x="4629150" y="1681163"/>
            <a:ext cx="3887400" cy="823800"/>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5" name="Google Shape;45;p6"/>
          <p:cNvSpPr txBox="1"/>
          <p:nvPr>
            <p:ph idx="4" type="body"/>
          </p:nvPr>
        </p:nvSpPr>
        <p:spPr>
          <a:xfrm>
            <a:off x="4629150" y="2505075"/>
            <a:ext cx="3887400" cy="3684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6" name="Google Shape;46;p6"/>
          <p:cNvSpPr txBox="1"/>
          <p:nvPr>
            <p:ph idx="10" type="dt"/>
          </p:nvPr>
        </p:nvSpPr>
        <p:spPr>
          <a:xfrm>
            <a:off x="628650" y="6356350"/>
            <a:ext cx="2057400" cy="3651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6"/>
          <p:cNvSpPr txBox="1"/>
          <p:nvPr>
            <p:ph idx="11" type="ftr"/>
          </p:nvPr>
        </p:nvSpPr>
        <p:spPr>
          <a:xfrm>
            <a:off x="3028950" y="6356350"/>
            <a:ext cx="3086100" cy="3651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6"/>
          <p:cNvSpPr txBox="1"/>
          <p:nvPr>
            <p:ph idx="12" type="sldNum"/>
          </p:nvPr>
        </p:nvSpPr>
        <p:spPr>
          <a:xfrm>
            <a:off x="6457950" y="6356350"/>
            <a:ext cx="2057400" cy="365100"/>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9" name="Shape 49"/>
        <p:cNvGrpSpPr/>
        <p:nvPr/>
      </p:nvGrpSpPr>
      <p:grpSpPr>
        <a:xfrm>
          <a:off x="0" y="0"/>
          <a:ext cx="0" cy="0"/>
          <a:chOff x="0" y="0"/>
          <a:chExt cx="0" cy="0"/>
        </a:xfrm>
      </p:grpSpPr>
      <p:sp>
        <p:nvSpPr>
          <p:cNvPr id="50" name="Google Shape;50;p7"/>
          <p:cNvSpPr txBox="1"/>
          <p:nvPr>
            <p:ph type="title"/>
          </p:nvPr>
        </p:nvSpPr>
        <p:spPr>
          <a:xfrm>
            <a:off x="628650" y="365125"/>
            <a:ext cx="7886700" cy="13257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1" name="Google Shape;51;p7"/>
          <p:cNvSpPr txBox="1"/>
          <p:nvPr>
            <p:ph idx="10" type="dt"/>
          </p:nvPr>
        </p:nvSpPr>
        <p:spPr>
          <a:xfrm>
            <a:off x="628650" y="6356350"/>
            <a:ext cx="2057400" cy="3651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7"/>
          <p:cNvSpPr txBox="1"/>
          <p:nvPr>
            <p:ph idx="11" type="ftr"/>
          </p:nvPr>
        </p:nvSpPr>
        <p:spPr>
          <a:xfrm>
            <a:off x="3028950" y="6356350"/>
            <a:ext cx="3086100" cy="3651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7"/>
          <p:cNvSpPr txBox="1"/>
          <p:nvPr>
            <p:ph idx="12" type="sldNum"/>
          </p:nvPr>
        </p:nvSpPr>
        <p:spPr>
          <a:xfrm>
            <a:off x="6457950" y="6356350"/>
            <a:ext cx="2057400" cy="365100"/>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4" name="Shape 54"/>
        <p:cNvGrpSpPr/>
        <p:nvPr/>
      </p:nvGrpSpPr>
      <p:grpSpPr>
        <a:xfrm>
          <a:off x="0" y="0"/>
          <a:ext cx="0" cy="0"/>
          <a:chOff x="0" y="0"/>
          <a:chExt cx="0" cy="0"/>
        </a:xfrm>
      </p:grpSpPr>
      <p:sp>
        <p:nvSpPr>
          <p:cNvPr id="55" name="Google Shape;55;p8"/>
          <p:cNvSpPr txBox="1"/>
          <p:nvPr>
            <p:ph idx="10" type="dt"/>
          </p:nvPr>
        </p:nvSpPr>
        <p:spPr>
          <a:xfrm>
            <a:off x="628650" y="6356350"/>
            <a:ext cx="2057400" cy="3651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8"/>
          <p:cNvSpPr txBox="1"/>
          <p:nvPr>
            <p:ph idx="11" type="ftr"/>
          </p:nvPr>
        </p:nvSpPr>
        <p:spPr>
          <a:xfrm>
            <a:off x="3028950" y="6356350"/>
            <a:ext cx="3086100" cy="3651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8"/>
          <p:cNvSpPr txBox="1"/>
          <p:nvPr>
            <p:ph idx="12" type="sldNum"/>
          </p:nvPr>
        </p:nvSpPr>
        <p:spPr>
          <a:xfrm>
            <a:off x="6457950" y="6356350"/>
            <a:ext cx="2057400" cy="365100"/>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8" name="Shape 58"/>
        <p:cNvGrpSpPr/>
        <p:nvPr/>
      </p:nvGrpSpPr>
      <p:grpSpPr>
        <a:xfrm>
          <a:off x="0" y="0"/>
          <a:ext cx="0" cy="0"/>
          <a:chOff x="0" y="0"/>
          <a:chExt cx="0" cy="0"/>
        </a:xfrm>
      </p:grpSpPr>
      <p:sp>
        <p:nvSpPr>
          <p:cNvPr id="59" name="Google Shape;59;p9"/>
          <p:cNvSpPr txBox="1"/>
          <p:nvPr>
            <p:ph type="title"/>
          </p:nvPr>
        </p:nvSpPr>
        <p:spPr>
          <a:xfrm>
            <a:off x="629841" y="457200"/>
            <a:ext cx="2949300"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0" name="Google Shape;60;p9"/>
          <p:cNvSpPr txBox="1"/>
          <p:nvPr>
            <p:ph idx="1" type="body"/>
          </p:nvPr>
        </p:nvSpPr>
        <p:spPr>
          <a:xfrm>
            <a:off x="3887391" y="987425"/>
            <a:ext cx="4629000" cy="4873500"/>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61" name="Google Shape;61;p9"/>
          <p:cNvSpPr txBox="1"/>
          <p:nvPr>
            <p:ph idx="2" type="body"/>
          </p:nvPr>
        </p:nvSpPr>
        <p:spPr>
          <a:xfrm>
            <a:off x="629841" y="2057400"/>
            <a:ext cx="2949300" cy="3811500"/>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2" name="Google Shape;62;p9"/>
          <p:cNvSpPr txBox="1"/>
          <p:nvPr>
            <p:ph idx="10" type="dt"/>
          </p:nvPr>
        </p:nvSpPr>
        <p:spPr>
          <a:xfrm>
            <a:off x="628650" y="6356350"/>
            <a:ext cx="2057400" cy="3651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9"/>
          <p:cNvSpPr txBox="1"/>
          <p:nvPr>
            <p:ph idx="11" type="ftr"/>
          </p:nvPr>
        </p:nvSpPr>
        <p:spPr>
          <a:xfrm>
            <a:off x="3028950" y="6356350"/>
            <a:ext cx="3086100" cy="3651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9"/>
          <p:cNvSpPr txBox="1"/>
          <p:nvPr>
            <p:ph idx="12" type="sldNum"/>
          </p:nvPr>
        </p:nvSpPr>
        <p:spPr>
          <a:xfrm>
            <a:off x="6457950" y="6356350"/>
            <a:ext cx="2057400" cy="365100"/>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5" name="Shape 65"/>
        <p:cNvGrpSpPr/>
        <p:nvPr/>
      </p:nvGrpSpPr>
      <p:grpSpPr>
        <a:xfrm>
          <a:off x="0" y="0"/>
          <a:ext cx="0" cy="0"/>
          <a:chOff x="0" y="0"/>
          <a:chExt cx="0" cy="0"/>
        </a:xfrm>
      </p:grpSpPr>
      <p:sp>
        <p:nvSpPr>
          <p:cNvPr id="66" name="Google Shape;66;p10"/>
          <p:cNvSpPr txBox="1"/>
          <p:nvPr>
            <p:ph type="title"/>
          </p:nvPr>
        </p:nvSpPr>
        <p:spPr>
          <a:xfrm>
            <a:off x="629841" y="457200"/>
            <a:ext cx="2949300"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7" name="Google Shape;67;p10"/>
          <p:cNvSpPr/>
          <p:nvPr>
            <p:ph idx="2" type="pic"/>
          </p:nvPr>
        </p:nvSpPr>
        <p:spPr>
          <a:xfrm>
            <a:off x="3887391" y="987425"/>
            <a:ext cx="4629000" cy="4873500"/>
          </a:xfrm>
          <a:prstGeom prst="rect">
            <a:avLst/>
          </a:prstGeom>
          <a:noFill/>
          <a:ln>
            <a:noFill/>
          </a:ln>
        </p:spPr>
      </p:sp>
      <p:sp>
        <p:nvSpPr>
          <p:cNvPr id="68" name="Google Shape;68;p10"/>
          <p:cNvSpPr txBox="1"/>
          <p:nvPr>
            <p:ph idx="1" type="body"/>
          </p:nvPr>
        </p:nvSpPr>
        <p:spPr>
          <a:xfrm>
            <a:off x="629841" y="2057400"/>
            <a:ext cx="2949300" cy="3811500"/>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9" name="Google Shape;69;p10"/>
          <p:cNvSpPr txBox="1"/>
          <p:nvPr>
            <p:ph idx="10" type="dt"/>
          </p:nvPr>
        </p:nvSpPr>
        <p:spPr>
          <a:xfrm>
            <a:off x="628650" y="6356350"/>
            <a:ext cx="2057400" cy="3651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10"/>
          <p:cNvSpPr txBox="1"/>
          <p:nvPr>
            <p:ph idx="11" type="ftr"/>
          </p:nvPr>
        </p:nvSpPr>
        <p:spPr>
          <a:xfrm>
            <a:off x="3028950" y="6356350"/>
            <a:ext cx="3086100" cy="3651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10"/>
          <p:cNvSpPr txBox="1"/>
          <p:nvPr>
            <p:ph idx="12" type="sldNum"/>
          </p:nvPr>
        </p:nvSpPr>
        <p:spPr>
          <a:xfrm>
            <a:off x="6457950" y="6356350"/>
            <a:ext cx="2057400" cy="365100"/>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628650" y="365125"/>
            <a:ext cx="7886700" cy="1325700"/>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
          <p:cNvSpPr txBox="1"/>
          <p:nvPr>
            <p:ph idx="1" type="body"/>
          </p:nvPr>
        </p:nvSpPr>
        <p:spPr>
          <a:xfrm>
            <a:off x="628650" y="1825625"/>
            <a:ext cx="7886700" cy="4351200"/>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2" name="Google Shape;12;p1"/>
          <p:cNvSpPr txBox="1"/>
          <p:nvPr>
            <p:ph idx="10" type="dt"/>
          </p:nvPr>
        </p:nvSpPr>
        <p:spPr>
          <a:xfrm>
            <a:off x="628650" y="6356350"/>
            <a:ext cx="2057400" cy="365100"/>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 name="Google Shape;13;p1"/>
          <p:cNvSpPr txBox="1"/>
          <p:nvPr>
            <p:ph idx="11" type="ftr"/>
          </p:nvPr>
        </p:nvSpPr>
        <p:spPr>
          <a:xfrm>
            <a:off x="3028950" y="6356350"/>
            <a:ext cx="3086100" cy="365100"/>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 name="Google Shape;14;p1"/>
          <p:cNvSpPr txBox="1"/>
          <p:nvPr>
            <p:ph idx="12" type="sldNum"/>
          </p:nvPr>
        </p:nvSpPr>
        <p:spPr>
          <a:xfrm>
            <a:off x="6457950" y="6356350"/>
            <a:ext cx="2057400" cy="365100"/>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2CC"/>
        </a:solidFill>
      </p:bgPr>
    </p:bg>
    <p:spTree>
      <p:nvGrpSpPr>
        <p:cNvPr id="87" name="Shape 87"/>
        <p:cNvGrpSpPr/>
        <p:nvPr/>
      </p:nvGrpSpPr>
      <p:grpSpPr>
        <a:xfrm>
          <a:off x="0" y="0"/>
          <a:ext cx="0" cy="0"/>
          <a:chOff x="0" y="0"/>
          <a:chExt cx="0" cy="0"/>
        </a:xfrm>
      </p:grpSpPr>
      <p:sp>
        <p:nvSpPr>
          <p:cNvPr id="88" name="Google Shape;88;p13"/>
          <p:cNvSpPr txBox="1"/>
          <p:nvPr>
            <p:ph type="title"/>
          </p:nvPr>
        </p:nvSpPr>
        <p:spPr>
          <a:xfrm>
            <a:off x="325300" y="351925"/>
            <a:ext cx="8651700" cy="8217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b="1" lang="en-GB" sz="3600">
                <a:solidFill>
                  <a:srgbClr val="1155CC"/>
                </a:solidFill>
                <a:latin typeface="Ubuntu"/>
                <a:ea typeface="Ubuntu"/>
                <a:cs typeface="Ubuntu"/>
                <a:sym typeface="Ubuntu"/>
              </a:rPr>
              <a:t>Editing images</a:t>
            </a:r>
            <a:endParaRPr b="1" sz="3600">
              <a:solidFill>
                <a:srgbClr val="1155CC"/>
              </a:solidFill>
              <a:latin typeface="Ubuntu"/>
              <a:ea typeface="Ubuntu"/>
              <a:cs typeface="Ubuntu"/>
              <a:sym typeface="Ubuntu"/>
            </a:endParaRPr>
          </a:p>
        </p:txBody>
      </p:sp>
      <p:sp>
        <p:nvSpPr>
          <p:cNvPr id="89" name="Google Shape;89;p13"/>
          <p:cNvSpPr txBox="1"/>
          <p:nvPr/>
        </p:nvSpPr>
        <p:spPr>
          <a:xfrm>
            <a:off x="325300" y="1309700"/>
            <a:ext cx="8651700" cy="461700"/>
          </a:xfrm>
          <a:prstGeom prst="rect">
            <a:avLst/>
          </a:prstGeom>
          <a:noFill/>
          <a:ln>
            <a:noFill/>
          </a:ln>
        </p:spPr>
        <p:txBody>
          <a:bodyPr anchorCtr="0" anchor="t" bIns="45700" lIns="91425" spcFirstLastPara="1" rIns="91425" wrap="square" tIns="45700">
            <a:spAutoFit/>
          </a:bodyPr>
          <a:lstStyle/>
          <a:p>
            <a:pPr indent="-381000" lvl="0" marL="457200" marR="0" rtl="0" algn="l">
              <a:spcBef>
                <a:spcPts val="0"/>
              </a:spcBef>
              <a:spcAft>
                <a:spcPts val="0"/>
              </a:spcAft>
              <a:buClr>
                <a:srgbClr val="1155CC"/>
              </a:buClr>
              <a:buSzPts val="2400"/>
              <a:buFont typeface="Ubuntu"/>
              <a:buChar char="●"/>
            </a:pPr>
            <a:r>
              <a:rPr lang="en-GB" sz="2400">
                <a:solidFill>
                  <a:srgbClr val="1155CC"/>
                </a:solidFill>
                <a:latin typeface="Ubuntu"/>
                <a:ea typeface="Ubuntu"/>
                <a:cs typeface="Ubuntu"/>
                <a:sym typeface="Ubuntu"/>
              </a:rPr>
              <a:t>Learn how to edit images for a purpose</a:t>
            </a:r>
            <a:endParaRPr b="1" sz="2400">
              <a:solidFill>
                <a:srgbClr val="1155CC"/>
              </a:solidFill>
              <a:latin typeface="Ubuntu"/>
              <a:ea typeface="Ubuntu"/>
              <a:cs typeface="Ubuntu"/>
              <a:sym typeface="Ubuntu"/>
            </a:endParaRPr>
          </a:p>
        </p:txBody>
      </p:sp>
      <p:sp>
        <p:nvSpPr>
          <p:cNvPr id="90" name="Google Shape;90;p13"/>
          <p:cNvSpPr txBox="1"/>
          <p:nvPr/>
        </p:nvSpPr>
        <p:spPr>
          <a:xfrm>
            <a:off x="202375" y="2133600"/>
            <a:ext cx="8774700" cy="4194000"/>
          </a:xfrm>
          <a:prstGeom prst="rect">
            <a:avLst/>
          </a:prstGeom>
          <a:noFill/>
          <a:ln>
            <a:noFill/>
          </a:ln>
        </p:spPr>
        <p:txBody>
          <a:bodyPr anchorCtr="0" anchor="t" bIns="90000" lIns="90000" spcFirstLastPara="1" rIns="90000" wrap="square" tIns="90000">
            <a:spAutoFit/>
          </a:bodyPr>
          <a:lstStyle/>
          <a:p>
            <a:pPr indent="0" lvl="0" marL="0" marR="0" rtl="0" algn="l">
              <a:spcBef>
                <a:spcPts val="0"/>
              </a:spcBef>
              <a:spcAft>
                <a:spcPts val="0"/>
              </a:spcAft>
              <a:buNone/>
            </a:pPr>
            <a:r>
              <a:rPr b="1" lang="en-GB" sz="2400">
                <a:solidFill>
                  <a:srgbClr val="1155CC"/>
                </a:solidFill>
                <a:latin typeface="Ubuntu"/>
                <a:ea typeface="Ubuntu"/>
                <a:cs typeface="Ubuntu"/>
                <a:sym typeface="Ubuntu"/>
              </a:rPr>
              <a:t>Start by:</a:t>
            </a:r>
            <a:endParaRPr sz="2400">
              <a:solidFill>
                <a:srgbClr val="1155CC"/>
              </a:solidFill>
              <a:latin typeface="Ubuntu"/>
              <a:ea typeface="Ubuntu"/>
              <a:cs typeface="Ubuntu"/>
              <a:sym typeface="Ubuntu"/>
            </a:endParaRPr>
          </a:p>
          <a:p>
            <a:pPr indent="0" lvl="0" marL="0" rtl="0" algn="l">
              <a:lnSpc>
                <a:spcPct val="200000"/>
              </a:lnSpc>
              <a:spcBef>
                <a:spcPts val="1000"/>
              </a:spcBef>
              <a:spcAft>
                <a:spcPts val="0"/>
              </a:spcAft>
              <a:buNone/>
            </a:pPr>
            <a:r>
              <a:rPr lang="en-GB" sz="2000">
                <a:solidFill>
                  <a:srgbClr val="1155CC"/>
                </a:solidFill>
                <a:latin typeface="Ubuntu"/>
                <a:ea typeface="Ubuntu"/>
                <a:cs typeface="Ubuntu"/>
                <a:sym typeface="Ubuntu"/>
              </a:rPr>
              <a:t>Non-destructive editing uses ………………………. (called …………………. in Corel PhotoPaint) to change what an image looks like without changing the ……………………. that make up the image. This means that the original image can still be used</a:t>
            </a:r>
            <a:endParaRPr sz="2000">
              <a:solidFill>
                <a:srgbClr val="1155CC"/>
              </a:solidFill>
              <a:latin typeface="Ubuntu"/>
              <a:ea typeface="Ubuntu"/>
              <a:cs typeface="Ubuntu"/>
              <a:sym typeface="Ubuntu"/>
            </a:endParaRPr>
          </a:p>
          <a:p>
            <a:pPr indent="0" lvl="0" marL="0" rtl="0" algn="l">
              <a:lnSpc>
                <a:spcPct val="200000"/>
              </a:lnSpc>
              <a:spcBef>
                <a:spcPts val="1000"/>
              </a:spcBef>
              <a:spcAft>
                <a:spcPts val="1000"/>
              </a:spcAft>
              <a:buNone/>
            </a:pPr>
            <a:r>
              <a:rPr lang="en-GB" sz="2000">
                <a:solidFill>
                  <a:srgbClr val="1155CC"/>
                </a:solidFill>
                <a:latin typeface="Ubuntu"/>
                <a:ea typeface="Ubuntu"/>
                <a:cs typeface="Ubuntu"/>
                <a:sym typeface="Ubuntu"/>
              </a:rPr>
              <a:t>Saving files with new names each time also helps make sure the original image is never changed. This is called ……………………  …………………..</a:t>
            </a:r>
            <a:endParaRPr sz="2000">
              <a:solidFill>
                <a:srgbClr val="1155CC"/>
              </a:solidFill>
              <a:latin typeface="Ubuntu"/>
              <a:ea typeface="Ubuntu"/>
              <a:cs typeface="Ubuntu"/>
              <a:sym typeface="Ubuntu"/>
            </a:endParaRPr>
          </a:p>
        </p:txBody>
      </p:sp>
      <p:sp>
        <p:nvSpPr>
          <p:cNvPr id="91" name="Google Shape;91;p13"/>
          <p:cNvSpPr/>
          <p:nvPr/>
        </p:nvSpPr>
        <p:spPr>
          <a:xfrm>
            <a:off x="6424600" y="460100"/>
            <a:ext cx="2552400" cy="849600"/>
          </a:xfrm>
          <a:prstGeom prst="roundRect">
            <a:avLst>
              <a:gd fmla="val 4811" name="adj"/>
            </a:avLst>
          </a:prstGeom>
          <a:solidFill>
            <a:srgbClr val="1155CC"/>
          </a:solidFill>
          <a:ln cap="flat" cmpd="sng" w="19050">
            <a:solidFill>
              <a:srgbClr val="1155CC"/>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GB" sz="1800">
                <a:solidFill>
                  <a:srgbClr val="FFFFFF"/>
                </a:solidFill>
                <a:latin typeface="Ubuntu"/>
                <a:ea typeface="Ubuntu"/>
                <a:cs typeface="Ubuntu"/>
                <a:sym typeface="Ubuntu"/>
              </a:rPr>
              <a:t>Check you’re logged in to OneDrive</a:t>
            </a:r>
            <a:endParaRPr sz="1800">
              <a:solidFill>
                <a:srgbClr val="FFFFFF"/>
              </a:solidFill>
              <a:latin typeface="Ubuntu"/>
              <a:ea typeface="Ubuntu"/>
              <a:cs typeface="Ubuntu"/>
              <a:sym typeface="Ubuntu"/>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2CC"/>
        </a:solidFill>
      </p:bgPr>
    </p:bg>
    <p:spTree>
      <p:nvGrpSpPr>
        <p:cNvPr id="95" name="Shape 95"/>
        <p:cNvGrpSpPr/>
        <p:nvPr/>
      </p:nvGrpSpPr>
      <p:grpSpPr>
        <a:xfrm>
          <a:off x="0" y="0"/>
          <a:ext cx="0" cy="0"/>
          <a:chOff x="0" y="0"/>
          <a:chExt cx="0" cy="0"/>
        </a:xfrm>
      </p:grpSpPr>
      <p:sp>
        <p:nvSpPr>
          <p:cNvPr id="96" name="Google Shape;96;p14"/>
          <p:cNvSpPr txBox="1"/>
          <p:nvPr>
            <p:ph type="title"/>
          </p:nvPr>
        </p:nvSpPr>
        <p:spPr>
          <a:xfrm>
            <a:off x="325300" y="351925"/>
            <a:ext cx="8651700" cy="8217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b="1" lang="en-GB" sz="3600">
                <a:solidFill>
                  <a:srgbClr val="1155CC"/>
                </a:solidFill>
                <a:latin typeface="Ubuntu"/>
                <a:ea typeface="Ubuntu"/>
                <a:cs typeface="Ubuntu"/>
                <a:sym typeface="Ubuntu"/>
              </a:rPr>
              <a:t>Editing images</a:t>
            </a:r>
            <a:endParaRPr b="1" sz="3600">
              <a:solidFill>
                <a:srgbClr val="1155CC"/>
              </a:solidFill>
              <a:latin typeface="Ubuntu"/>
              <a:ea typeface="Ubuntu"/>
              <a:cs typeface="Ubuntu"/>
              <a:sym typeface="Ubuntu"/>
            </a:endParaRPr>
          </a:p>
        </p:txBody>
      </p:sp>
      <p:sp>
        <p:nvSpPr>
          <p:cNvPr id="97" name="Google Shape;97;p14"/>
          <p:cNvSpPr txBox="1"/>
          <p:nvPr/>
        </p:nvSpPr>
        <p:spPr>
          <a:xfrm>
            <a:off x="325300" y="1309700"/>
            <a:ext cx="8651700" cy="461700"/>
          </a:xfrm>
          <a:prstGeom prst="rect">
            <a:avLst/>
          </a:prstGeom>
          <a:noFill/>
          <a:ln>
            <a:noFill/>
          </a:ln>
        </p:spPr>
        <p:txBody>
          <a:bodyPr anchorCtr="0" anchor="t" bIns="45700" lIns="91425" spcFirstLastPara="1" rIns="91425" wrap="square" tIns="45700">
            <a:spAutoFit/>
          </a:bodyPr>
          <a:lstStyle/>
          <a:p>
            <a:pPr indent="-381000" lvl="0" marL="457200" marR="0" rtl="0" algn="l">
              <a:spcBef>
                <a:spcPts val="0"/>
              </a:spcBef>
              <a:spcAft>
                <a:spcPts val="0"/>
              </a:spcAft>
              <a:buClr>
                <a:srgbClr val="1155CC"/>
              </a:buClr>
              <a:buSzPts val="2400"/>
              <a:buFont typeface="Ubuntu"/>
              <a:buChar char="●"/>
            </a:pPr>
            <a:r>
              <a:rPr lang="en-GB" sz="2400">
                <a:solidFill>
                  <a:srgbClr val="1155CC"/>
                </a:solidFill>
                <a:latin typeface="Ubuntu"/>
                <a:ea typeface="Ubuntu"/>
                <a:cs typeface="Ubuntu"/>
                <a:sym typeface="Ubuntu"/>
              </a:rPr>
              <a:t>Learn how to edit images for a purpose</a:t>
            </a:r>
            <a:endParaRPr b="1" sz="2400">
              <a:solidFill>
                <a:srgbClr val="1155CC"/>
              </a:solidFill>
              <a:latin typeface="Ubuntu"/>
              <a:ea typeface="Ubuntu"/>
              <a:cs typeface="Ubuntu"/>
              <a:sym typeface="Ubuntu"/>
            </a:endParaRPr>
          </a:p>
        </p:txBody>
      </p:sp>
      <p:sp>
        <p:nvSpPr>
          <p:cNvPr id="98" name="Google Shape;98;p14"/>
          <p:cNvSpPr txBox="1"/>
          <p:nvPr/>
        </p:nvSpPr>
        <p:spPr>
          <a:xfrm>
            <a:off x="202375" y="2133600"/>
            <a:ext cx="8774700" cy="4194000"/>
          </a:xfrm>
          <a:prstGeom prst="rect">
            <a:avLst/>
          </a:prstGeom>
          <a:noFill/>
          <a:ln>
            <a:noFill/>
          </a:ln>
        </p:spPr>
        <p:txBody>
          <a:bodyPr anchorCtr="0" anchor="t" bIns="90000" lIns="90000" spcFirstLastPara="1" rIns="90000" wrap="square" tIns="90000">
            <a:spAutoFit/>
          </a:bodyPr>
          <a:lstStyle/>
          <a:p>
            <a:pPr indent="0" lvl="0" marL="0" marR="0" rtl="0" algn="l">
              <a:spcBef>
                <a:spcPts val="0"/>
              </a:spcBef>
              <a:spcAft>
                <a:spcPts val="0"/>
              </a:spcAft>
              <a:buNone/>
            </a:pPr>
            <a:r>
              <a:rPr b="1" lang="en-GB" sz="2400">
                <a:solidFill>
                  <a:srgbClr val="1155CC"/>
                </a:solidFill>
                <a:latin typeface="Ubuntu"/>
                <a:ea typeface="Ubuntu"/>
                <a:cs typeface="Ubuntu"/>
                <a:sym typeface="Ubuntu"/>
              </a:rPr>
              <a:t>Start by:</a:t>
            </a:r>
            <a:endParaRPr sz="2400">
              <a:solidFill>
                <a:srgbClr val="1155CC"/>
              </a:solidFill>
              <a:latin typeface="Ubuntu"/>
              <a:ea typeface="Ubuntu"/>
              <a:cs typeface="Ubuntu"/>
              <a:sym typeface="Ubuntu"/>
            </a:endParaRPr>
          </a:p>
          <a:p>
            <a:pPr indent="0" lvl="0" marL="0" rtl="0" algn="l">
              <a:lnSpc>
                <a:spcPct val="200000"/>
              </a:lnSpc>
              <a:spcBef>
                <a:spcPts val="1000"/>
              </a:spcBef>
              <a:spcAft>
                <a:spcPts val="0"/>
              </a:spcAft>
              <a:buNone/>
            </a:pPr>
            <a:r>
              <a:rPr lang="en-GB" sz="2000">
                <a:solidFill>
                  <a:srgbClr val="1155CC"/>
                </a:solidFill>
                <a:latin typeface="Ubuntu"/>
                <a:ea typeface="Ubuntu"/>
                <a:cs typeface="Ubuntu"/>
                <a:sym typeface="Ubuntu"/>
              </a:rPr>
              <a:t>Non-destructive editing uses </a:t>
            </a:r>
            <a:r>
              <a:rPr b="1" lang="en-GB" sz="2000">
                <a:solidFill>
                  <a:srgbClr val="FF0000"/>
                </a:solidFill>
                <a:latin typeface="Ubuntu"/>
                <a:ea typeface="Ubuntu"/>
                <a:cs typeface="Ubuntu"/>
                <a:sym typeface="Ubuntu"/>
              </a:rPr>
              <a:t>l</a:t>
            </a:r>
            <a:r>
              <a:rPr lang="en-GB" sz="2000">
                <a:solidFill>
                  <a:srgbClr val="1155CC"/>
                </a:solidFill>
                <a:latin typeface="Ubuntu"/>
                <a:ea typeface="Ubuntu"/>
                <a:cs typeface="Ubuntu"/>
                <a:sym typeface="Ubuntu"/>
              </a:rPr>
              <a:t>……………………. (called </a:t>
            </a:r>
            <a:r>
              <a:rPr b="1" lang="en-GB" sz="2000">
                <a:solidFill>
                  <a:srgbClr val="FF0000"/>
                </a:solidFill>
                <a:latin typeface="Ubuntu"/>
                <a:ea typeface="Ubuntu"/>
                <a:cs typeface="Ubuntu"/>
                <a:sym typeface="Ubuntu"/>
              </a:rPr>
              <a:t>l</a:t>
            </a:r>
            <a:r>
              <a:rPr lang="en-GB" sz="2000">
                <a:solidFill>
                  <a:srgbClr val="1155CC"/>
                </a:solidFill>
                <a:latin typeface="Ubuntu"/>
                <a:ea typeface="Ubuntu"/>
                <a:cs typeface="Ubuntu"/>
                <a:sym typeface="Ubuntu"/>
              </a:rPr>
              <a:t>………………. in Corel PhotoPaint) to change what an image looks like without changing the </a:t>
            </a:r>
            <a:r>
              <a:rPr b="1" lang="en-GB" sz="2000">
                <a:solidFill>
                  <a:srgbClr val="FF0000"/>
                </a:solidFill>
                <a:latin typeface="Ubuntu"/>
                <a:ea typeface="Ubuntu"/>
                <a:cs typeface="Ubuntu"/>
                <a:sym typeface="Ubuntu"/>
              </a:rPr>
              <a:t>p</a:t>
            </a:r>
            <a:r>
              <a:rPr lang="en-GB" sz="2000">
                <a:solidFill>
                  <a:srgbClr val="1155CC"/>
                </a:solidFill>
                <a:latin typeface="Ubuntu"/>
                <a:ea typeface="Ubuntu"/>
                <a:cs typeface="Ubuntu"/>
                <a:sym typeface="Ubuntu"/>
              </a:rPr>
              <a:t>…………………. that make up the image. This means that the original image can still be used</a:t>
            </a:r>
            <a:endParaRPr sz="2000">
              <a:solidFill>
                <a:srgbClr val="1155CC"/>
              </a:solidFill>
              <a:latin typeface="Ubuntu"/>
              <a:ea typeface="Ubuntu"/>
              <a:cs typeface="Ubuntu"/>
              <a:sym typeface="Ubuntu"/>
            </a:endParaRPr>
          </a:p>
          <a:p>
            <a:pPr indent="0" lvl="0" marL="0" rtl="0" algn="l">
              <a:lnSpc>
                <a:spcPct val="200000"/>
              </a:lnSpc>
              <a:spcBef>
                <a:spcPts val="1000"/>
              </a:spcBef>
              <a:spcAft>
                <a:spcPts val="1000"/>
              </a:spcAft>
              <a:buNone/>
            </a:pPr>
            <a:r>
              <a:rPr lang="en-GB" sz="2000">
                <a:solidFill>
                  <a:srgbClr val="1155CC"/>
                </a:solidFill>
                <a:latin typeface="Ubuntu"/>
                <a:ea typeface="Ubuntu"/>
                <a:cs typeface="Ubuntu"/>
                <a:sym typeface="Ubuntu"/>
              </a:rPr>
              <a:t>Saving files with new names each time also helps make sure the original image is never changed. This is called </a:t>
            </a:r>
            <a:r>
              <a:rPr b="1" lang="en-GB" sz="2000">
                <a:solidFill>
                  <a:srgbClr val="FF0000"/>
                </a:solidFill>
                <a:latin typeface="Ubuntu"/>
                <a:ea typeface="Ubuntu"/>
                <a:cs typeface="Ubuntu"/>
                <a:sym typeface="Ubuntu"/>
              </a:rPr>
              <a:t>v</a:t>
            </a:r>
            <a:r>
              <a:rPr lang="en-GB" sz="2000">
                <a:solidFill>
                  <a:srgbClr val="1155CC"/>
                </a:solidFill>
                <a:latin typeface="Ubuntu"/>
                <a:ea typeface="Ubuntu"/>
                <a:cs typeface="Ubuntu"/>
                <a:sym typeface="Ubuntu"/>
              </a:rPr>
              <a:t>……………………  </a:t>
            </a:r>
            <a:r>
              <a:rPr b="1" lang="en-GB" sz="2000">
                <a:solidFill>
                  <a:srgbClr val="FF0000"/>
                </a:solidFill>
                <a:latin typeface="Ubuntu"/>
                <a:ea typeface="Ubuntu"/>
                <a:cs typeface="Ubuntu"/>
                <a:sym typeface="Ubuntu"/>
              </a:rPr>
              <a:t>c</a:t>
            </a:r>
            <a:r>
              <a:rPr lang="en-GB" sz="2000">
                <a:solidFill>
                  <a:srgbClr val="1155CC"/>
                </a:solidFill>
                <a:latin typeface="Ubuntu"/>
                <a:ea typeface="Ubuntu"/>
                <a:cs typeface="Ubuntu"/>
                <a:sym typeface="Ubuntu"/>
              </a:rPr>
              <a:t>………………….</a:t>
            </a:r>
            <a:endParaRPr sz="2000">
              <a:solidFill>
                <a:srgbClr val="1155CC"/>
              </a:solidFill>
              <a:latin typeface="Ubuntu"/>
              <a:ea typeface="Ubuntu"/>
              <a:cs typeface="Ubuntu"/>
              <a:sym typeface="Ubuntu"/>
            </a:endParaRPr>
          </a:p>
        </p:txBody>
      </p:sp>
      <p:sp>
        <p:nvSpPr>
          <p:cNvPr id="99" name="Google Shape;99;p14"/>
          <p:cNvSpPr/>
          <p:nvPr/>
        </p:nvSpPr>
        <p:spPr>
          <a:xfrm>
            <a:off x="6424600" y="460100"/>
            <a:ext cx="2552400" cy="849600"/>
          </a:xfrm>
          <a:prstGeom prst="roundRect">
            <a:avLst>
              <a:gd fmla="val 4811" name="adj"/>
            </a:avLst>
          </a:prstGeom>
          <a:solidFill>
            <a:srgbClr val="1155CC"/>
          </a:solidFill>
          <a:ln cap="flat" cmpd="sng" w="19050">
            <a:solidFill>
              <a:srgbClr val="1155CC"/>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GB" sz="1800">
                <a:solidFill>
                  <a:srgbClr val="FFFFFF"/>
                </a:solidFill>
                <a:latin typeface="Ubuntu"/>
                <a:ea typeface="Ubuntu"/>
                <a:cs typeface="Ubuntu"/>
                <a:sym typeface="Ubuntu"/>
              </a:rPr>
              <a:t>Check you’re logged in to OneDrive</a:t>
            </a:r>
            <a:endParaRPr sz="1800">
              <a:solidFill>
                <a:srgbClr val="FFFFFF"/>
              </a:solidFill>
              <a:latin typeface="Ubuntu"/>
              <a:ea typeface="Ubuntu"/>
              <a:cs typeface="Ubuntu"/>
              <a:sym typeface="Ubuntu"/>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2CC"/>
        </a:solidFill>
      </p:bgPr>
    </p:bg>
    <p:spTree>
      <p:nvGrpSpPr>
        <p:cNvPr id="103" name="Shape 103"/>
        <p:cNvGrpSpPr/>
        <p:nvPr/>
      </p:nvGrpSpPr>
      <p:grpSpPr>
        <a:xfrm>
          <a:off x="0" y="0"/>
          <a:ext cx="0" cy="0"/>
          <a:chOff x="0" y="0"/>
          <a:chExt cx="0" cy="0"/>
        </a:xfrm>
      </p:grpSpPr>
      <p:sp>
        <p:nvSpPr>
          <p:cNvPr id="104" name="Google Shape;104;p15"/>
          <p:cNvSpPr/>
          <p:nvPr/>
        </p:nvSpPr>
        <p:spPr>
          <a:xfrm flipH="1">
            <a:off x="142700" y="5334000"/>
            <a:ext cx="2880000" cy="1333500"/>
          </a:xfrm>
          <a:prstGeom prst="chevron">
            <a:avLst>
              <a:gd fmla="val 25714" name="adj"/>
            </a:avLst>
          </a:prstGeom>
          <a:solidFill>
            <a:srgbClr val="C9DAF8"/>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r">
              <a:spcBef>
                <a:spcPts val="0"/>
              </a:spcBef>
              <a:spcAft>
                <a:spcPts val="0"/>
              </a:spcAft>
              <a:buNone/>
            </a:pPr>
            <a:r>
              <a:rPr b="1" lang="en-GB" sz="1800">
                <a:solidFill>
                  <a:srgbClr val="1155CC"/>
                </a:solidFill>
                <a:latin typeface="Ubuntu"/>
                <a:ea typeface="Ubuntu"/>
                <a:cs typeface="Ubuntu"/>
                <a:sym typeface="Ubuntu"/>
              </a:rPr>
              <a:t>Link back…</a:t>
            </a:r>
            <a:endParaRPr b="1" sz="1800">
              <a:solidFill>
                <a:srgbClr val="1155CC"/>
              </a:solidFill>
              <a:latin typeface="Ubuntu"/>
              <a:ea typeface="Ubuntu"/>
              <a:cs typeface="Ubuntu"/>
              <a:sym typeface="Ubuntu"/>
            </a:endParaRPr>
          </a:p>
          <a:p>
            <a:pPr indent="0" lvl="0" marL="0" rtl="0" algn="r">
              <a:spcBef>
                <a:spcPts val="0"/>
              </a:spcBef>
              <a:spcAft>
                <a:spcPts val="0"/>
              </a:spcAft>
              <a:buNone/>
            </a:pPr>
            <a:r>
              <a:rPr lang="en-GB" sz="1800">
                <a:solidFill>
                  <a:srgbClr val="1155CC"/>
                </a:solidFill>
                <a:latin typeface="Ubuntu"/>
                <a:ea typeface="Ubuntu"/>
                <a:cs typeface="Ubuntu"/>
                <a:sym typeface="Ubuntu"/>
              </a:rPr>
              <a:t>Creating a black and white CD cover</a:t>
            </a:r>
            <a:endParaRPr sz="1800">
              <a:solidFill>
                <a:srgbClr val="1155CC"/>
              </a:solidFill>
              <a:latin typeface="Ubuntu"/>
              <a:ea typeface="Ubuntu"/>
              <a:cs typeface="Ubuntu"/>
              <a:sym typeface="Ubuntu"/>
            </a:endParaRPr>
          </a:p>
        </p:txBody>
      </p:sp>
      <p:sp>
        <p:nvSpPr>
          <p:cNvPr id="105" name="Google Shape;105;p15"/>
          <p:cNvSpPr txBox="1"/>
          <p:nvPr>
            <p:ph type="title"/>
          </p:nvPr>
        </p:nvSpPr>
        <p:spPr>
          <a:xfrm>
            <a:off x="325300" y="351925"/>
            <a:ext cx="8651700" cy="8217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b="1" lang="en-GB" sz="3600">
                <a:solidFill>
                  <a:srgbClr val="1155CC"/>
                </a:solidFill>
                <a:latin typeface="Ubuntu"/>
                <a:ea typeface="Ubuntu"/>
                <a:cs typeface="Ubuntu"/>
                <a:sym typeface="Ubuntu"/>
              </a:rPr>
              <a:t>Editing images</a:t>
            </a:r>
            <a:endParaRPr b="1" sz="3600">
              <a:solidFill>
                <a:srgbClr val="1155CC"/>
              </a:solidFill>
              <a:latin typeface="Ubuntu"/>
              <a:ea typeface="Ubuntu"/>
              <a:cs typeface="Ubuntu"/>
              <a:sym typeface="Ubuntu"/>
            </a:endParaRPr>
          </a:p>
        </p:txBody>
      </p:sp>
      <p:sp>
        <p:nvSpPr>
          <p:cNvPr id="106" name="Google Shape;106;p15"/>
          <p:cNvSpPr txBox="1"/>
          <p:nvPr/>
        </p:nvSpPr>
        <p:spPr>
          <a:xfrm>
            <a:off x="325300" y="1309700"/>
            <a:ext cx="8651700" cy="461700"/>
          </a:xfrm>
          <a:prstGeom prst="rect">
            <a:avLst/>
          </a:prstGeom>
          <a:noFill/>
          <a:ln>
            <a:noFill/>
          </a:ln>
        </p:spPr>
        <p:txBody>
          <a:bodyPr anchorCtr="0" anchor="t" bIns="45700" lIns="91425" spcFirstLastPara="1" rIns="91425" wrap="square" tIns="45700">
            <a:spAutoFit/>
          </a:bodyPr>
          <a:lstStyle/>
          <a:p>
            <a:pPr indent="-381000" lvl="0" marL="457200" marR="0" rtl="0" algn="l">
              <a:spcBef>
                <a:spcPts val="0"/>
              </a:spcBef>
              <a:spcAft>
                <a:spcPts val="0"/>
              </a:spcAft>
              <a:buClr>
                <a:srgbClr val="1155CC"/>
              </a:buClr>
              <a:buSzPts val="2400"/>
              <a:buFont typeface="Ubuntu"/>
              <a:buChar char="●"/>
            </a:pPr>
            <a:r>
              <a:rPr lang="en-GB" sz="2400">
                <a:solidFill>
                  <a:srgbClr val="1155CC"/>
                </a:solidFill>
                <a:latin typeface="Ubuntu"/>
                <a:ea typeface="Ubuntu"/>
                <a:cs typeface="Ubuntu"/>
                <a:sym typeface="Ubuntu"/>
              </a:rPr>
              <a:t>Learn how to edit images for a purpose</a:t>
            </a:r>
            <a:endParaRPr b="1" sz="2400">
              <a:solidFill>
                <a:srgbClr val="1155CC"/>
              </a:solidFill>
              <a:latin typeface="Ubuntu"/>
              <a:ea typeface="Ubuntu"/>
              <a:cs typeface="Ubuntu"/>
              <a:sym typeface="Ubuntu"/>
            </a:endParaRPr>
          </a:p>
        </p:txBody>
      </p:sp>
      <p:sp>
        <p:nvSpPr>
          <p:cNvPr id="107" name="Google Shape;107;p15"/>
          <p:cNvSpPr txBox="1"/>
          <p:nvPr/>
        </p:nvSpPr>
        <p:spPr>
          <a:xfrm>
            <a:off x="202375" y="2133600"/>
            <a:ext cx="8774700" cy="3090900"/>
          </a:xfrm>
          <a:prstGeom prst="rect">
            <a:avLst/>
          </a:prstGeom>
          <a:noFill/>
          <a:ln>
            <a:noFill/>
          </a:ln>
        </p:spPr>
        <p:txBody>
          <a:bodyPr anchorCtr="0" anchor="t" bIns="90000" lIns="90000" spcFirstLastPara="1" rIns="90000" wrap="square" tIns="90000">
            <a:spAutoFit/>
          </a:bodyPr>
          <a:lstStyle/>
          <a:p>
            <a:pPr indent="0" lvl="0" marL="0" marR="0" rtl="0" algn="l">
              <a:spcBef>
                <a:spcPts val="0"/>
              </a:spcBef>
              <a:spcAft>
                <a:spcPts val="0"/>
              </a:spcAft>
              <a:buNone/>
            </a:pPr>
            <a:r>
              <a:rPr b="1" lang="en-GB" sz="2400">
                <a:solidFill>
                  <a:srgbClr val="1155CC"/>
                </a:solidFill>
                <a:latin typeface="Ubuntu"/>
                <a:ea typeface="Ubuntu"/>
                <a:cs typeface="Ubuntu"/>
                <a:sym typeface="Ubuntu"/>
              </a:rPr>
              <a:t>Start by:</a:t>
            </a:r>
            <a:endParaRPr sz="2400">
              <a:solidFill>
                <a:srgbClr val="1155CC"/>
              </a:solidFill>
              <a:latin typeface="Ubuntu"/>
              <a:ea typeface="Ubuntu"/>
              <a:cs typeface="Ubuntu"/>
              <a:sym typeface="Ubuntu"/>
            </a:endParaRPr>
          </a:p>
          <a:p>
            <a:pPr indent="-355600" lvl="0" marL="457200" rtl="0" algn="l">
              <a:spcBef>
                <a:spcPts val="0"/>
              </a:spcBef>
              <a:spcAft>
                <a:spcPts val="0"/>
              </a:spcAft>
              <a:buClr>
                <a:srgbClr val="1155CC"/>
              </a:buClr>
              <a:buSzPts val="2000"/>
              <a:buFont typeface="Ubuntu"/>
              <a:buAutoNum type="arabicPeriod"/>
            </a:pPr>
            <a:r>
              <a:rPr lang="en-GB" sz="2000">
                <a:solidFill>
                  <a:srgbClr val="1155CC"/>
                </a:solidFill>
                <a:latin typeface="Ubuntu"/>
                <a:ea typeface="Ubuntu"/>
                <a:cs typeface="Ubuntu"/>
                <a:sym typeface="Ubuntu"/>
              </a:rPr>
              <a:t>Open your gallery from last time</a:t>
            </a:r>
            <a:endParaRPr sz="2000">
              <a:solidFill>
                <a:srgbClr val="1155CC"/>
              </a:solidFill>
              <a:latin typeface="Ubuntu"/>
              <a:ea typeface="Ubuntu"/>
              <a:cs typeface="Ubuntu"/>
              <a:sym typeface="Ubuntu"/>
            </a:endParaRPr>
          </a:p>
          <a:p>
            <a:pPr indent="-355600" lvl="0" marL="457200" rtl="0" algn="l">
              <a:spcBef>
                <a:spcPts val="1000"/>
              </a:spcBef>
              <a:spcAft>
                <a:spcPts val="0"/>
              </a:spcAft>
              <a:buClr>
                <a:srgbClr val="1155CC"/>
              </a:buClr>
              <a:buSzPts val="2000"/>
              <a:buFont typeface="Ubuntu"/>
              <a:buAutoNum type="arabicPeriod"/>
            </a:pPr>
            <a:r>
              <a:rPr lang="en-GB" sz="2000">
                <a:solidFill>
                  <a:srgbClr val="1155CC"/>
                </a:solidFill>
                <a:latin typeface="Ubuntu"/>
                <a:ea typeface="Ubuntu"/>
                <a:cs typeface="Ubuntu"/>
                <a:sym typeface="Ubuntu"/>
              </a:rPr>
              <a:t>Check that your work has been added to it – if necessary, open your work in PhotoPaint and export it before adding it</a:t>
            </a:r>
            <a:endParaRPr sz="2000">
              <a:solidFill>
                <a:srgbClr val="1155CC"/>
              </a:solidFill>
              <a:latin typeface="Ubuntu"/>
              <a:ea typeface="Ubuntu"/>
              <a:cs typeface="Ubuntu"/>
              <a:sym typeface="Ubuntu"/>
            </a:endParaRPr>
          </a:p>
          <a:p>
            <a:pPr indent="-355600" lvl="0" marL="457200" rtl="0" algn="l">
              <a:spcBef>
                <a:spcPts val="1000"/>
              </a:spcBef>
              <a:spcAft>
                <a:spcPts val="0"/>
              </a:spcAft>
              <a:buClr>
                <a:srgbClr val="1155CC"/>
              </a:buClr>
              <a:buSzPts val="2000"/>
              <a:buFont typeface="Ubuntu"/>
              <a:buAutoNum type="arabicPeriod"/>
            </a:pPr>
            <a:r>
              <a:rPr lang="en-GB" sz="2000">
                <a:solidFill>
                  <a:srgbClr val="1155CC"/>
                </a:solidFill>
                <a:latin typeface="Ubuntu"/>
                <a:ea typeface="Ubuntu"/>
                <a:cs typeface="Ubuntu"/>
                <a:sym typeface="Ubuntu"/>
              </a:rPr>
              <a:t>Check you’ve added words to your gallery to describe what you did</a:t>
            </a:r>
            <a:endParaRPr sz="2000">
              <a:solidFill>
                <a:srgbClr val="1155CC"/>
              </a:solidFill>
              <a:latin typeface="Ubuntu"/>
              <a:ea typeface="Ubuntu"/>
              <a:cs typeface="Ubuntu"/>
              <a:sym typeface="Ubuntu"/>
            </a:endParaRPr>
          </a:p>
          <a:p>
            <a:pPr indent="-355600" lvl="0" marL="457200" rtl="0" algn="l">
              <a:spcBef>
                <a:spcPts val="1000"/>
              </a:spcBef>
              <a:spcAft>
                <a:spcPts val="0"/>
              </a:spcAft>
              <a:buClr>
                <a:srgbClr val="1155CC"/>
              </a:buClr>
              <a:buSzPts val="2000"/>
              <a:buFont typeface="Ubuntu"/>
              <a:buAutoNum type="arabicPeriod"/>
            </a:pPr>
            <a:r>
              <a:rPr lang="en-GB" sz="2000">
                <a:solidFill>
                  <a:srgbClr val="1155CC"/>
                </a:solidFill>
                <a:latin typeface="Ubuntu"/>
                <a:ea typeface="Ubuntu"/>
                <a:cs typeface="Ubuntu"/>
                <a:sym typeface="Ubuntu"/>
              </a:rPr>
              <a:t>Look at </a:t>
            </a:r>
            <a:r>
              <a:rPr b="1" lang="en-GB" sz="2000">
                <a:solidFill>
                  <a:srgbClr val="1155CC"/>
                </a:solidFill>
                <a:latin typeface="Ubuntu"/>
                <a:ea typeface="Ubuntu"/>
                <a:cs typeface="Ubuntu"/>
                <a:sym typeface="Ubuntu"/>
              </a:rPr>
              <a:t>someone else’s work</a:t>
            </a:r>
            <a:r>
              <a:rPr lang="en-GB" sz="2000">
                <a:solidFill>
                  <a:srgbClr val="1155CC"/>
                </a:solidFill>
                <a:latin typeface="Ubuntu"/>
                <a:ea typeface="Ubuntu"/>
                <a:cs typeface="Ubuntu"/>
                <a:sym typeface="Ubuntu"/>
              </a:rPr>
              <a:t>: </a:t>
            </a:r>
            <a:r>
              <a:rPr lang="en-GB" sz="2000">
                <a:solidFill>
                  <a:srgbClr val="1155CC"/>
                </a:solidFill>
                <a:latin typeface="Ubuntu"/>
                <a:ea typeface="Ubuntu"/>
                <a:cs typeface="Ubuntu"/>
                <a:sym typeface="Ubuntu"/>
              </a:rPr>
              <a:t>tell that what you </a:t>
            </a:r>
            <a:r>
              <a:rPr b="1" lang="en-GB" sz="2000">
                <a:solidFill>
                  <a:srgbClr val="1155CC"/>
                </a:solidFill>
                <a:latin typeface="Ubuntu"/>
                <a:ea typeface="Ubuntu"/>
                <a:cs typeface="Ubuntu"/>
                <a:sym typeface="Ubuntu"/>
              </a:rPr>
              <a:t>like</a:t>
            </a:r>
            <a:r>
              <a:rPr lang="en-GB" sz="2000">
                <a:solidFill>
                  <a:srgbClr val="1155CC"/>
                </a:solidFill>
                <a:latin typeface="Ubuntu"/>
                <a:ea typeface="Ubuntu"/>
                <a:cs typeface="Ubuntu"/>
                <a:sym typeface="Ubuntu"/>
              </a:rPr>
              <a:t> about it and give them </a:t>
            </a:r>
            <a:r>
              <a:rPr b="1" lang="en-GB" sz="2000">
                <a:solidFill>
                  <a:srgbClr val="1155CC"/>
                </a:solidFill>
                <a:latin typeface="Ubuntu"/>
                <a:ea typeface="Ubuntu"/>
                <a:cs typeface="Ubuntu"/>
                <a:sym typeface="Ubuntu"/>
              </a:rPr>
              <a:t>up to three things</a:t>
            </a:r>
            <a:r>
              <a:rPr lang="en-GB" sz="2000">
                <a:solidFill>
                  <a:srgbClr val="1155CC"/>
                </a:solidFill>
                <a:latin typeface="Ubuntu"/>
                <a:ea typeface="Ubuntu"/>
                <a:cs typeface="Ubuntu"/>
                <a:sym typeface="Ubuntu"/>
              </a:rPr>
              <a:t> to improve. Make at least </a:t>
            </a:r>
            <a:r>
              <a:rPr b="1" lang="en-GB" sz="2000">
                <a:solidFill>
                  <a:srgbClr val="1155CC"/>
                </a:solidFill>
                <a:latin typeface="Ubuntu"/>
                <a:ea typeface="Ubuntu"/>
                <a:cs typeface="Ubuntu"/>
                <a:sym typeface="Ubuntu"/>
              </a:rPr>
              <a:t>one improvement</a:t>
            </a:r>
            <a:r>
              <a:rPr lang="en-GB" sz="2000">
                <a:solidFill>
                  <a:srgbClr val="1155CC"/>
                </a:solidFill>
                <a:latin typeface="Ubuntu"/>
                <a:ea typeface="Ubuntu"/>
                <a:cs typeface="Ubuntu"/>
                <a:sym typeface="Ubuntu"/>
              </a:rPr>
              <a:t> to your own work based on </a:t>
            </a:r>
            <a:r>
              <a:rPr b="1" lang="en-GB" sz="2000">
                <a:solidFill>
                  <a:srgbClr val="1155CC"/>
                </a:solidFill>
                <a:latin typeface="Ubuntu"/>
                <a:ea typeface="Ubuntu"/>
                <a:cs typeface="Ubuntu"/>
                <a:sym typeface="Ubuntu"/>
              </a:rPr>
              <a:t>feedback</a:t>
            </a:r>
            <a:endParaRPr b="1" sz="2000">
              <a:solidFill>
                <a:srgbClr val="1155CC"/>
              </a:solidFill>
              <a:latin typeface="Ubuntu"/>
              <a:ea typeface="Ubuntu"/>
              <a:cs typeface="Ubuntu"/>
              <a:sym typeface="Ubuntu"/>
            </a:endParaRPr>
          </a:p>
        </p:txBody>
      </p:sp>
      <p:sp>
        <p:nvSpPr>
          <p:cNvPr id="108" name="Google Shape;108;p15"/>
          <p:cNvSpPr/>
          <p:nvPr/>
        </p:nvSpPr>
        <p:spPr>
          <a:xfrm>
            <a:off x="6097150" y="5334000"/>
            <a:ext cx="2880000" cy="1333500"/>
          </a:xfrm>
          <a:prstGeom prst="chevron">
            <a:avLst>
              <a:gd fmla="val 25714" name="adj"/>
            </a:avLst>
          </a:prstGeom>
          <a:solidFill>
            <a:srgbClr val="C9DAF8"/>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GB" sz="1800">
                <a:solidFill>
                  <a:srgbClr val="1155CC"/>
                </a:solidFill>
                <a:latin typeface="Ubuntu"/>
                <a:ea typeface="Ubuntu"/>
                <a:cs typeface="Ubuntu"/>
                <a:sym typeface="Ubuntu"/>
              </a:rPr>
              <a:t>Look forward…</a:t>
            </a:r>
            <a:endParaRPr b="1" sz="1800">
              <a:solidFill>
                <a:srgbClr val="1155CC"/>
              </a:solidFill>
              <a:latin typeface="Ubuntu"/>
              <a:ea typeface="Ubuntu"/>
              <a:cs typeface="Ubuntu"/>
              <a:sym typeface="Ubuntu"/>
            </a:endParaRPr>
          </a:p>
          <a:p>
            <a:pPr indent="0" lvl="0" marL="0" rtl="0" algn="l">
              <a:spcBef>
                <a:spcPts val="0"/>
              </a:spcBef>
              <a:spcAft>
                <a:spcPts val="0"/>
              </a:spcAft>
              <a:buNone/>
            </a:pPr>
            <a:r>
              <a:rPr lang="en-GB" sz="1800">
                <a:solidFill>
                  <a:srgbClr val="1155CC"/>
                </a:solidFill>
                <a:latin typeface="Ubuntu"/>
                <a:ea typeface="Ubuntu"/>
                <a:cs typeface="Ubuntu"/>
                <a:sym typeface="Ubuntu"/>
              </a:rPr>
              <a:t>Using more complex editing skills</a:t>
            </a:r>
            <a:endParaRPr sz="1800">
              <a:solidFill>
                <a:srgbClr val="1155CC"/>
              </a:solidFill>
              <a:latin typeface="Ubuntu"/>
              <a:ea typeface="Ubuntu"/>
              <a:cs typeface="Ubuntu"/>
              <a:sym typeface="Ubuntu"/>
            </a:endParaRPr>
          </a:p>
        </p:txBody>
      </p:sp>
      <p:sp>
        <p:nvSpPr>
          <p:cNvPr id="109" name="Google Shape;109;p15"/>
          <p:cNvSpPr/>
          <p:nvPr/>
        </p:nvSpPr>
        <p:spPr>
          <a:xfrm>
            <a:off x="3119925" y="5334000"/>
            <a:ext cx="2880000" cy="1332000"/>
          </a:xfrm>
          <a:prstGeom prst="snip2DiagRect">
            <a:avLst>
              <a:gd fmla="val 0" name="adj1"/>
              <a:gd fmla="val 16667" name="adj2"/>
            </a:avLst>
          </a:prstGeom>
          <a:solidFill>
            <a:srgbClr val="C9DAF8"/>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en-GB" sz="1800">
                <a:solidFill>
                  <a:srgbClr val="1155CC"/>
                </a:solidFill>
                <a:latin typeface="Ubuntu"/>
                <a:ea typeface="Ubuntu"/>
                <a:cs typeface="Ubuntu"/>
                <a:sym typeface="Ubuntu"/>
              </a:rPr>
              <a:t>Today…</a:t>
            </a:r>
            <a:endParaRPr b="1" sz="1800">
              <a:solidFill>
                <a:srgbClr val="1155CC"/>
              </a:solidFill>
              <a:latin typeface="Ubuntu"/>
              <a:ea typeface="Ubuntu"/>
              <a:cs typeface="Ubuntu"/>
              <a:sym typeface="Ubuntu"/>
            </a:endParaRPr>
          </a:p>
          <a:p>
            <a:pPr indent="0" lvl="0" marL="0" rtl="0" algn="ctr">
              <a:spcBef>
                <a:spcPts val="0"/>
              </a:spcBef>
              <a:spcAft>
                <a:spcPts val="0"/>
              </a:spcAft>
              <a:buNone/>
            </a:pPr>
            <a:r>
              <a:rPr lang="en-GB" sz="1800">
                <a:solidFill>
                  <a:srgbClr val="1155CC"/>
                </a:solidFill>
                <a:latin typeface="Ubuntu"/>
                <a:ea typeface="Ubuntu"/>
                <a:cs typeface="Ubuntu"/>
                <a:sym typeface="Ubuntu"/>
              </a:rPr>
              <a:t>Using full colour</a:t>
            </a:r>
            <a:endParaRPr sz="1800">
              <a:solidFill>
                <a:srgbClr val="1155CC"/>
              </a:solidFill>
              <a:latin typeface="Ubuntu"/>
              <a:ea typeface="Ubuntu"/>
              <a:cs typeface="Ubuntu"/>
              <a:sym typeface="Ubuntu"/>
            </a:endParaRPr>
          </a:p>
        </p:txBody>
      </p:sp>
      <p:sp>
        <p:nvSpPr>
          <p:cNvPr id="110" name="Google Shape;110;p15"/>
          <p:cNvSpPr/>
          <p:nvPr/>
        </p:nvSpPr>
        <p:spPr>
          <a:xfrm>
            <a:off x="6424600" y="460100"/>
            <a:ext cx="2552400" cy="849600"/>
          </a:xfrm>
          <a:prstGeom prst="roundRect">
            <a:avLst>
              <a:gd fmla="val 4811" name="adj"/>
            </a:avLst>
          </a:prstGeom>
          <a:solidFill>
            <a:srgbClr val="1155CC"/>
          </a:solidFill>
          <a:ln cap="flat" cmpd="sng" w="19050">
            <a:solidFill>
              <a:srgbClr val="1155CC"/>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GB" sz="1800">
                <a:solidFill>
                  <a:srgbClr val="FFFFFF"/>
                </a:solidFill>
                <a:latin typeface="Ubuntu"/>
                <a:ea typeface="Ubuntu"/>
                <a:cs typeface="Ubuntu"/>
                <a:sym typeface="Ubuntu"/>
              </a:rPr>
              <a:t>Check you’re logged in to OneDrive</a:t>
            </a:r>
            <a:endParaRPr sz="1800">
              <a:solidFill>
                <a:srgbClr val="FFFFFF"/>
              </a:solidFill>
              <a:latin typeface="Ubuntu"/>
              <a:ea typeface="Ubuntu"/>
              <a:cs typeface="Ubuntu"/>
              <a:sym typeface="Ubuntu"/>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