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9144000"/>
  <p:notesSz cx="6858000" cy="9144000"/>
  <p:embeddedFontLst>
    <p:embeddedFont>
      <p:font typeface="Ubuntu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Ubuntu-boldItalic.fntdata"/><Relationship Id="rId10" Type="http://schemas.openxmlformats.org/officeDocument/2006/relationships/font" Target="fonts/Ubuntu-italic.fntdata"/><Relationship Id="rId9" Type="http://schemas.openxmlformats.org/officeDocument/2006/relationships/font" Target="fonts/Ubuntu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font" Target="fonts/Ubuntu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5405c31fb4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g15405c31fb4_0_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32a64c1946_0_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232a64c1946_0_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232a64c1946_0_2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g232a64c1946_0_2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96400" y="57875"/>
            <a:ext cx="43512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623600" y="2285275"/>
            <a:ext cx="58119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623025" y="370675"/>
            <a:ext cx="58119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ctrTitle"/>
          </p:nvPr>
        </p:nvSpPr>
        <p:spPr>
          <a:xfrm>
            <a:off x="1143000" y="1122363"/>
            <a:ext cx="6858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subTitle"/>
          </p:nvPr>
        </p:nvSpPr>
        <p:spPr>
          <a:xfrm>
            <a:off x="1143000" y="3602038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623888" y="1709738"/>
            <a:ext cx="78867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623888" y="4589463"/>
            <a:ext cx="78867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628650" y="1825625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4629150" y="1825625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629841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629841" y="1681163"/>
            <a:ext cx="38682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629841" y="2505075"/>
            <a:ext cx="38682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4629150" y="1681163"/>
            <a:ext cx="38874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4629150" y="2505075"/>
            <a:ext cx="38874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629841" y="457200"/>
            <a:ext cx="29493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887391" y="987425"/>
            <a:ext cx="4629000" cy="48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629841" y="2057400"/>
            <a:ext cx="29493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629841" y="457200"/>
            <a:ext cx="29493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3887391" y="987425"/>
            <a:ext cx="46290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629841" y="2057400"/>
            <a:ext cx="29493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gif"/><Relationship Id="rId4" Type="http://schemas.openxmlformats.org/officeDocument/2006/relationships/image" Target="../media/image3.png"/><Relationship Id="rId5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gif"/><Relationship Id="rId4" Type="http://schemas.openxmlformats.org/officeDocument/2006/relationships/image" Target="../media/image3.png"/><Relationship Id="rId5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gif"/><Relationship Id="rId4" Type="http://schemas.openxmlformats.org/officeDocument/2006/relationships/image" Target="../media/image3.png"/><Relationship Id="rId5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/>
          <p:nvPr/>
        </p:nvSpPr>
        <p:spPr>
          <a:xfrm flipH="1">
            <a:off x="142700" y="5334000"/>
            <a:ext cx="2880000" cy="1333500"/>
          </a:xfrm>
          <a:prstGeom prst="chevron">
            <a:avLst>
              <a:gd fmla="val 25714" name="adj"/>
            </a:avLst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Link back…</a:t>
            </a:r>
            <a:endParaRPr b="1"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Editing images in software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89" name="Google Shape;89;p13"/>
          <p:cNvSpPr txBox="1"/>
          <p:nvPr>
            <p:ph type="title"/>
          </p:nvPr>
        </p:nvSpPr>
        <p:spPr>
          <a:xfrm>
            <a:off x="325300" y="351925"/>
            <a:ext cx="8651700" cy="82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GB" sz="36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Image editing skills</a:t>
            </a:r>
            <a:endParaRPr b="1" sz="36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325300" y="1309700"/>
            <a:ext cx="86517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810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2400"/>
              <a:buFont typeface="Ubuntu"/>
              <a:buChar char="●"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Learn how to create a CD cover</a:t>
            </a:r>
            <a:endParaRPr b="1"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325300" y="1907475"/>
            <a:ext cx="5580000" cy="342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0000" lIns="90000" spcFirstLastPara="1" rIns="90000" wrap="square" tIns="90000">
            <a:sp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2400"/>
              <a:buFont typeface="Ubuntu"/>
              <a:buAutoNum type="arabicPeriod"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What format is each image?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2000"/>
              </a:spcAft>
              <a:buClr>
                <a:srgbClr val="1155CC"/>
              </a:buClr>
              <a:buSzPts val="2400"/>
              <a:buFont typeface="Ubuntu"/>
              <a:buAutoNum type="arabicPeriod"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What can each format do?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92" name="Google Shape;92;p13"/>
          <p:cNvSpPr/>
          <p:nvPr/>
        </p:nvSpPr>
        <p:spPr>
          <a:xfrm>
            <a:off x="6097150" y="5334000"/>
            <a:ext cx="2880000" cy="1333500"/>
          </a:xfrm>
          <a:prstGeom prst="chevron">
            <a:avLst>
              <a:gd fmla="val 25714" name="adj"/>
            </a:avLst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Look forward…</a:t>
            </a:r>
            <a:endParaRPr b="1"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More complex editing skills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93" name="Google Shape;93;p13"/>
          <p:cNvSpPr/>
          <p:nvPr/>
        </p:nvSpPr>
        <p:spPr>
          <a:xfrm>
            <a:off x="3119925" y="5334000"/>
            <a:ext cx="2880000" cy="1332000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Today…</a:t>
            </a:r>
            <a:endParaRPr b="1"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Create a black and white CD cover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pic>
        <p:nvPicPr>
          <p:cNvPr id="94" name="Google Shape;9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77150" y="2607931"/>
            <a:ext cx="2520000" cy="189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58538" y="2634706"/>
            <a:ext cx="2520000" cy="1836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39925" y="2713456"/>
            <a:ext cx="2520000" cy="167895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3"/>
          <p:cNvSpPr txBox="1"/>
          <p:nvPr/>
        </p:nvSpPr>
        <p:spPr>
          <a:xfrm>
            <a:off x="6214250" y="4560975"/>
            <a:ext cx="288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Look at the board for this one!</a:t>
            </a:r>
            <a:endParaRPr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3538" y="4639581"/>
            <a:ext cx="2880000" cy="21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4954" y="2379323"/>
            <a:ext cx="2965091" cy="21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81850" y="58025"/>
            <a:ext cx="3243386" cy="21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4"/>
          <p:cNvSpPr txBox="1"/>
          <p:nvPr/>
        </p:nvSpPr>
        <p:spPr>
          <a:xfrm>
            <a:off x="6983700" y="3805350"/>
            <a:ext cx="16203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JPG</a:t>
            </a:r>
            <a:endParaRPr b="1" sz="6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06" name="Google Shape;106;p14"/>
          <p:cNvSpPr txBox="1"/>
          <p:nvPr/>
        </p:nvSpPr>
        <p:spPr>
          <a:xfrm>
            <a:off x="7066250" y="1937025"/>
            <a:ext cx="18171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PNG</a:t>
            </a:r>
            <a:endParaRPr b="1" sz="6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07" name="Google Shape;107;p14"/>
          <p:cNvSpPr txBox="1"/>
          <p:nvPr/>
        </p:nvSpPr>
        <p:spPr>
          <a:xfrm>
            <a:off x="4969900" y="2857600"/>
            <a:ext cx="16203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GIF</a:t>
            </a:r>
            <a:endParaRPr b="1" sz="6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08" name="Google Shape;108;p14"/>
          <p:cNvSpPr txBox="1"/>
          <p:nvPr/>
        </p:nvSpPr>
        <p:spPr>
          <a:xfrm>
            <a:off x="6590200" y="2521150"/>
            <a:ext cx="16203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96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?</a:t>
            </a:r>
            <a:endParaRPr b="1" sz="96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3538" y="4639581"/>
            <a:ext cx="2880000" cy="21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4954" y="2379323"/>
            <a:ext cx="2965091" cy="21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81850" y="58025"/>
            <a:ext cx="3243386" cy="21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5"/>
          <p:cNvSpPr txBox="1"/>
          <p:nvPr/>
        </p:nvSpPr>
        <p:spPr>
          <a:xfrm>
            <a:off x="4315925" y="630125"/>
            <a:ext cx="16203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JPG</a:t>
            </a:r>
            <a:endParaRPr b="1" sz="6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17" name="Google Shape;117;p15"/>
          <p:cNvSpPr txBox="1"/>
          <p:nvPr/>
        </p:nvSpPr>
        <p:spPr>
          <a:xfrm>
            <a:off x="4298825" y="2920900"/>
            <a:ext cx="18171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PNG</a:t>
            </a:r>
            <a:endParaRPr b="1" sz="6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18" name="Google Shape;118;p15"/>
          <p:cNvSpPr txBox="1"/>
          <p:nvPr/>
        </p:nvSpPr>
        <p:spPr>
          <a:xfrm>
            <a:off x="4397225" y="5211675"/>
            <a:ext cx="16203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GIF</a:t>
            </a:r>
            <a:endParaRPr b="1" sz="6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