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9144000"/>
  <p:notesSz cx="6858000" cy="9144000"/>
  <p:embeddedFontLst>
    <p:embeddedFont>
      <p:font typeface="Ubuntu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Ubuntu-italic.fntdata"/><Relationship Id="rId10" Type="http://schemas.openxmlformats.org/officeDocument/2006/relationships/font" Target="fonts/Ubuntu-bold.fntdata"/><Relationship Id="rId12" Type="http://schemas.openxmlformats.org/officeDocument/2006/relationships/font" Target="fonts/Ubuntu-boldItalic.fntdata"/><Relationship Id="rId9" Type="http://schemas.openxmlformats.org/officeDocument/2006/relationships/font" Target="fonts/Ubuntu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7798d9a6d_0_1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7798d9a6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e0dbddb5c_0_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e0dbddb5c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3692f13157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3692f1315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3696aebcd0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3696aebcd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6.png"/><Relationship Id="rId6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left toolbar.png"/>
          <p:cNvPicPr preferRelativeResize="0"/>
          <p:nvPr/>
        </p:nvPicPr>
        <p:blipFill rotWithShape="1">
          <a:blip r:embed="rId3">
            <a:alphaModFix/>
          </a:blip>
          <a:srcRect b="11917" l="0" r="0" t="0"/>
          <a:stretch/>
        </p:blipFill>
        <p:spPr>
          <a:xfrm>
            <a:off x="152400" y="152400"/>
            <a:ext cx="843825" cy="65698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5" name="Google Shape;55;p13"/>
          <p:cNvSpPr txBox="1"/>
          <p:nvPr>
            <p:ph type="title"/>
          </p:nvPr>
        </p:nvSpPr>
        <p:spPr>
          <a:xfrm>
            <a:off x="6775325" y="2040300"/>
            <a:ext cx="2022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Crop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608025" y="1881750"/>
            <a:ext cx="35469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09625" y="1289788"/>
            <a:ext cx="2147525" cy="214752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>
            <p:ph type="title"/>
          </p:nvPr>
        </p:nvSpPr>
        <p:spPr>
          <a:xfrm>
            <a:off x="6374425" y="3621075"/>
            <a:ext cx="22884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Text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608025" y="3462525"/>
            <a:ext cx="41373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4865575" y="2866875"/>
            <a:ext cx="21474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800">
                <a:solidFill>
                  <a:schemeClr val="dk1"/>
                </a:solidFill>
              </a:rPr>
              <a:t>A</a:t>
            </a:r>
            <a:endParaRPr sz="12800">
              <a:solidFill>
                <a:schemeClr val="dk1"/>
              </a:solidFill>
            </a:endParaRPr>
          </a:p>
        </p:txBody>
      </p:sp>
      <p:sp>
        <p:nvSpPr>
          <p:cNvPr id="61" name="Google Shape;61;p13"/>
          <p:cNvSpPr txBox="1"/>
          <p:nvPr>
            <p:ph type="title"/>
          </p:nvPr>
        </p:nvSpPr>
        <p:spPr>
          <a:xfrm>
            <a:off x="3249425" y="4784125"/>
            <a:ext cx="5759700" cy="11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IMPORTANT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: click </a:t>
            </a:r>
            <a:r>
              <a:rPr b="1" lang="en-GB" sz="3000" u="sng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once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 use text – 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don’t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drag a text box out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 title="left toolbar.png"/>
          <p:cNvPicPr preferRelativeResize="0"/>
          <p:nvPr/>
        </p:nvPicPr>
        <p:blipFill rotWithShape="1">
          <a:blip r:embed="rId3">
            <a:alphaModFix/>
          </a:blip>
          <a:srcRect b="11917" l="0" r="0" t="0"/>
          <a:stretch/>
        </p:blipFill>
        <p:spPr>
          <a:xfrm>
            <a:off x="152400" y="152400"/>
            <a:ext cx="843825" cy="65698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67" name="Google Shape;67;p14"/>
          <p:cNvSpPr txBox="1"/>
          <p:nvPr>
            <p:ph type="title"/>
          </p:nvPr>
        </p:nvSpPr>
        <p:spPr>
          <a:xfrm>
            <a:off x="6602050" y="1125900"/>
            <a:ext cx="2022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Pick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608025" y="967350"/>
            <a:ext cx="35469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4"/>
          <p:cNvSpPr txBox="1"/>
          <p:nvPr>
            <p:ph type="title"/>
          </p:nvPr>
        </p:nvSpPr>
        <p:spPr>
          <a:xfrm>
            <a:off x="6676150" y="3579750"/>
            <a:ext cx="22884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Zoom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0" name="Google Shape;70;p14"/>
          <p:cNvSpPr/>
          <p:nvPr/>
        </p:nvSpPr>
        <p:spPr>
          <a:xfrm rot="701328">
            <a:off x="455566" y="2624339"/>
            <a:ext cx="4137298" cy="963501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1" name="Google Shape;71;p14" title="zoom_big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19900" y="2828400"/>
            <a:ext cx="2149201" cy="214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 title="PICK TOOL COREL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07325" y="374550"/>
            <a:ext cx="2058132" cy="21492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4"/>
          <p:cNvSpPr txBox="1"/>
          <p:nvPr>
            <p:ph type="title"/>
          </p:nvPr>
        </p:nvSpPr>
        <p:spPr>
          <a:xfrm>
            <a:off x="6262150" y="1930950"/>
            <a:ext cx="2702400" cy="73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Switch to the pick tool to move objects around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74" name="Google Shape;74;p14" title="zoom tool context edit.png"/>
          <p:cNvPicPr preferRelativeResize="0"/>
          <p:nvPr/>
        </p:nvPicPr>
        <p:blipFill rotWithShape="1">
          <a:blip r:embed="rId6">
            <a:alphaModFix/>
          </a:blip>
          <a:srcRect b="0" l="0" r="33288" t="0"/>
          <a:stretch/>
        </p:blipFill>
        <p:spPr>
          <a:xfrm>
            <a:off x="1581526" y="4430225"/>
            <a:ext cx="4095326" cy="21492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5" name="Google Shape;75;p14"/>
          <p:cNvSpPr txBox="1"/>
          <p:nvPr>
            <p:ph type="title"/>
          </p:nvPr>
        </p:nvSpPr>
        <p:spPr>
          <a:xfrm>
            <a:off x="5789650" y="5563625"/>
            <a:ext cx="3174900" cy="10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Switch between zoom in and out at the top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Zoom to fit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is really useful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5" title="left toolbar.png"/>
          <p:cNvPicPr preferRelativeResize="0"/>
          <p:nvPr/>
        </p:nvPicPr>
        <p:blipFill rotWithShape="1">
          <a:blip r:embed="rId3">
            <a:alphaModFix/>
          </a:blip>
          <a:srcRect b="11917" l="0" r="0" t="0"/>
          <a:stretch/>
        </p:blipFill>
        <p:spPr>
          <a:xfrm>
            <a:off x="152400" y="152400"/>
            <a:ext cx="843825" cy="65698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81" name="Google Shape;81;p15"/>
          <p:cNvSpPr txBox="1"/>
          <p:nvPr>
            <p:ph type="title"/>
          </p:nvPr>
        </p:nvSpPr>
        <p:spPr>
          <a:xfrm>
            <a:off x="3378475" y="3978175"/>
            <a:ext cx="34989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Brush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531825" y="3819636"/>
            <a:ext cx="27024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5"/>
          <p:cNvSpPr txBox="1"/>
          <p:nvPr>
            <p:ph type="title"/>
          </p:nvPr>
        </p:nvSpPr>
        <p:spPr>
          <a:xfrm>
            <a:off x="5494400" y="5187725"/>
            <a:ext cx="3319200" cy="10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Black brush to reveal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White brush to conceal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Swap with the double arrow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4" name="Google Shape;84;p15"/>
          <p:cNvSpPr txBox="1"/>
          <p:nvPr>
            <p:ph type="title"/>
          </p:nvPr>
        </p:nvSpPr>
        <p:spPr>
          <a:xfrm>
            <a:off x="1625075" y="1807450"/>
            <a:ext cx="6633300" cy="73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Change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the size of the brush at the top – use the round 100 brush and make it bigger using the box highlighted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85" name="Google Shape;85;p15" title="brush tools edi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18244" y="152400"/>
            <a:ext cx="7381381" cy="1553975"/>
          </a:xfrm>
          <a:prstGeom prst="rect">
            <a:avLst/>
          </a:prstGeom>
          <a:solidFill>
            <a:srgbClr val="FF0000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86" name="Google Shape;86;p15"/>
          <p:cNvSpPr/>
          <p:nvPr/>
        </p:nvSpPr>
        <p:spPr>
          <a:xfrm>
            <a:off x="531825" y="5953225"/>
            <a:ext cx="43521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5"/>
          <p:cNvSpPr txBox="1"/>
          <p:nvPr>
            <p:ph type="title"/>
          </p:nvPr>
        </p:nvSpPr>
        <p:spPr>
          <a:xfrm>
            <a:off x="5090175" y="6111775"/>
            <a:ext cx="34989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Colour control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88" name="Google Shape;88;p15" title="left toolbar.png"/>
          <p:cNvPicPr preferRelativeResize="0"/>
          <p:nvPr/>
        </p:nvPicPr>
        <p:blipFill rotWithShape="1">
          <a:blip r:embed="rId3">
            <a:alphaModFix/>
          </a:blip>
          <a:srcRect b="11917" l="0" r="48859" t="82317"/>
          <a:stretch/>
        </p:blipFill>
        <p:spPr>
          <a:xfrm>
            <a:off x="7180575" y="3479500"/>
            <a:ext cx="1831575" cy="18253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6" title="left toolbar.png"/>
          <p:cNvPicPr preferRelativeResize="0"/>
          <p:nvPr/>
        </p:nvPicPr>
        <p:blipFill rotWithShape="1">
          <a:blip r:embed="rId3">
            <a:alphaModFix/>
          </a:blip>
          <a:srcRect b="11917" l="0" r="0" t="0"/>
          <a:stretch/>
        </p:blipFill>
        <p:spPr>
          <a:xfrm>
            <a:off x="152400" y="152400"/>
            <a:ext cx="843825" cy="65698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94" name="Google Shape;94;p16"/>
          <p:cNvSpPr txBox="1"/>
          <p:nvPr>
            <p:ph type="title"/>
          </p:nvPr>
        </p:nvSpPr>
        <p:spPr>
          <a:xfrm>
            <a:off x="5645225" y="1125900"/>
            <a:ext cx="34989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Magic Wand Mask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5" name="Google Shape;95;p16"/>
          <p:cNvSpPr/>
          <p:nvPr/>
        </p:nvSpPr>
        <p:spPr>
          <a:xfrm>
            <a:off x="608025" y="1272150"/>
            <a:ext cx="27024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6"/>
          <p:cNvSpPr txBox="1"/>
          <p:nvPr>
            <p:ph type="title"/>
          </p:nvPr>
        </p:nvSpPr>
        <p:spPr>
          <a:xfrm>
            <a:off x="5645225" y="1778550"/>
            <a:ext cx="3319200" cy="14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Under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the </a:t>
            </a: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Rectangle Mask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GB" sz="1800" u="sng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Click and hold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on the Rectangle to select the Magic Wand Mask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97" name="Google Shape;97;p16" title="magic wand edi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81875" y="2129975"/>
            <a:ext cx="3106175" cy="4592225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98" name="Google Shape;98;p16" title="corel wand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2700000">
            <a:off x="3752890" y="891546"/>
            <a:ext cx="2005065" cy="1854111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6"/>
          <p:cNvSpPr txBox="1"/>
          <p:nvPr>
            <p:ph type="title"/>
          </p:nvPr>
        </p:nvSpPr>
        <p:spPr>
          <a:xfrm>
            <a:off x="4541525" y="4020350"/>
            <a:ext cx="4352100" cy="18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Used to select areas of an image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Hold </a:t>
            </a: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Control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down on the keyboard to </a:t>
            </a: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add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 the selection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Keep holding </a:t>
            </a: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Control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 </a:t>
            </a: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remove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selected areas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