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embeddedFontLst>
    <p:embeddedFont>
      <p:font typeface="Ubuntu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Ubuntu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Ubuntu-italic.fntdata"/><Relationship Id="rId14" Type="http://schemas.openxmlformats.org/officeDocument/2006/relationships/font" Target="fonts/Ubuntu-bold.fntdata"/><Relationship Id="rId16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3eb248669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3eb24866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144e15455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144e154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144e15455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144e154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144e15455_0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144e1545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6dd166607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6dd1666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3eb248669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3eb24866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b34ee03f6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b34ee03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6.jpg"/><Relationship Id="rId7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CD Covers – selective colour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536624"/>
            <a:ext cx="8520600" cy="19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In a list of the 50 “greatest” album covers*, 23 make really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bold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use of colour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Sometimes this colour is used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selectively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70800" y="6464950"/>
            <a:ext cx="426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*Billboard website. </a:t>
            </a: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Which</a:t>
            </a:r>
            <a:r>
              <a:rPr lang="en-GB" sz="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is American</a:t>
            </a:r>
            <a:endParaRPr sz="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75" y="346125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4050" y="360700"/>
            <a:ext cx="2880000" cy="28800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3250" y="3485805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 b="0" l="641" r="641" t="0"/>
          <a:stretch/>
        </p:blipFill>
        <p:spPr>
          <a:xfrm>
            <a:off x="1432124" y="3485800"/>
            <a:ext cx="2880001" cy="28800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0425" y="346125"/>
            <a:ext cx="2880000" cy="2880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Selective colour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352275"/>
            <a:ext cx="86370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Selective colour makes only one part or one colour in a picture coloured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4711" r="33053" t="0"/>
          <a:stretch/>
        </p:blipFill>
        <p:spPr>
          <a:xfrm>
            <a:off x="2577836" y="2593300"/>
            <a:ext cx="4104725" cy="39573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Selective colour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352275"/>
            <a:ext cx="86370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It can be used to make images more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dynamic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and interesting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675" y="2871150"/>
            <a:ext cx="2379424" cy="23794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3344" y="2871150"/>
            <a:ext cx="1672731" cy="23794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900" y="2871151"/>
            <a:ext cx="3729525" cy="23794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536624"/>
            <a:ext cx="8520600" cy="1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An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overlay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 can be used to add one image on top of another, using partial </a:t>
            </a:r>
            <a:r>
              <a:rPr b="1"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transparency</a:t>
            </a:r>
            <a:endParaRPr b="1"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Overlay layers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863" y="2877175"/>
            <a:ext cx="3614275" cy="3614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79177"/>
            <a:ext cx="85206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Selective colour &amp; overlays</a:t>
            </a:r>
            <a:endParaRPr b="1" sz="48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536625"/>
            <a:ext cx="6979500" cy="49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To create a “great” album cover using these skills you need to: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square crop the image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know how to use the brush tool to pick out colours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k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now how to add an overlay layer and edit it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91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1155CC"/>
              </a:buClr>
              <a:buSzPts val="3000"/>
              <a:buFont typeface="Ubuntu"/>
              <a:buChar char="●"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dd text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250" y="2027525"/>
            <a:ext cx="1885151" cy="1885151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250" y="4443450"/>
            <a:ext cx="1885150" cy="1885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536624"/>
            <a:ext cx="8520600" cy="18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Album artwork is used in these slides at small sizes for educational use only.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3000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</a:rPr>
              <a:t>No claim on copyright is made.</a:t>
            </a:r>
            <a:endParaRPr sz="3000">
              <a:solidFill>
                <a:srgbClr val="1155C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