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6858000" cx="9144000"/>
  <p:notesSz cx="6858000" cy="9144000"/>
  <p:embeddedFontLst>
    <p:embeddedFont>
      <p:font typeface="Ubuntu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Ubuntu-boldItalic.fntdata"/><Relationship Id="rId5" Type="http://schemas.openxmlformats.org/officeDocument/2006/relationships/slide" Target="slides/slide1.xml"/><Relationship Id="rId6" Type="http://schemas.openxmlformats.org/officeDocument/2006/relationships/font" Target="fonts/Ubuntu-regular.fntdata"/><Relationship Id="rId7" Type="http://schemas.openxmlformats.org/officeDocument/2006/relationships/font" Target="fonts/Ubuntu-bold.fntdata"/><Relationship Id="rId8" Type="http://schemas.openxmlformats.org/officeDocument/2006/relationships/font" Target="fonts/Ubuntu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379177"/>
            <a:ext cx="8520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More colour – order of work</a:t>
            </a:r>
            <a:endParaRPr b="1" sz="4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11700" y="1536625"/>
            <a:ext cx="5388000" cy="429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M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ake sure you </a:t>
            </a: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square crop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each time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-419100" lvl="0" marL="457200" rtl="0" algn="l">
              <a:spcBef>
                <a:spcPts val="1600"/>
              </a:spcBef>
              <a:spcAft>
                <a:spcPts val="0"/>
              </a:spcAft>
              <a:buClr>
                <a:srgbClr val="1155CC"/>
              </a:buClr>
              <a:buSzPts val="3000"/>
              <a:buFont typeface="Ubuntu"/>
              <a:buAutoNum type="arabicPeriod"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Selective colour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– ducks image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Clr>
                <a:srgbClr val="1155CC"/>
              </a:buClr>
              <a:buSzPts val="3000"/>
              <a:buFont typeface="Ubuntu"/>
              <a:buAutoNum type="arabicPeriod"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Colour overlay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– the head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Make sure you add </a:t>
            </a: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text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, </a:t>
            </a: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save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and then </a:t>
            </a: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export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08300" y="4174199"/>
            <a:ext cx="2552250" cy="2552250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08300" y="1792000"/>
            <a:ext cx="2552250" cy="2194860"/>
          </a:xfrm>
          <a:prstGeom prst="rect">
            <a:avLst/>
          </a:prstGeom>
          <a:noFill/>
          <a:ln cap="flat" cmpd="sng" w="19050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