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</p:sldIdLst>
  <p:sldSz cy="6858000" cx="9144000"/>
  <p:notesSz cx="6858000" cy="9144000"/>
  <p:embeddedFontLst>
    <p:embeddedFont>
      <p:font typeface="Ubuntu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font" Target="fonts/Ubuntu-boldItalic.fntdata"/><Relationship Id="rId10" Type="http://schemas.openxmlformats.org/officeDocument/2006/relationships/font" Target="fonts/Ubuntu-italic.fntdata"/><Relationship Id="rId9" Type="http://schemas.openxmlformats.org/officeDocument/2006/relationships/font" Target="fonts/Ubuntu-bold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font" Target="fonts/Ubuntu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f7798d9a6d_0_15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f7798d9a6d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5e0dbddb5c_0_3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5e0dbddb5c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33692f13157_0_0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33692f1315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3.png"/><Relationship Id="rId6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png"/><Relationship Id="rId4" Type="http://schemas.openxmlformats.org/officeDocument/2006/relationships/image" Target="../media/image5.png"/><Relationship Id="rId5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2CC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left toolbar.png"/>
          <p:cNvPicPr preferRelativeResize="0"/>
          <p:nvPr/>
        </p:nvPicPr>
        <p:blipFill rotWithShape="1">
          <a:blip r:embed="rId3">
            <a:alphaModFix/>
          </a:blip>
          <a:srcRect b="11917" l="0" r="0" t="0"/>
          <a:stretch/>
        </p:blipFill>
        <p:spPr>
          <a:xfrm>
            <a:off x="152400" y="152400"/>
            <a:ext cx="843825" cy="6569800"/>
          </a:xfrm>
          <a:prstGeom prst="rect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55" name="Google Shape;55;p13"/>
          <p:cNvSpPr txBox="1"/>
          <p:nvPr>
            <p:ph type="title"/>
          </p:nvPr>
        </p:nvSpPr>
        <p:spPr>
          <a:xfrm>
            <a:off x="6775325" y="2040300"/>
            <a:ext cx="2022600" cy="64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Crop tool</a:t>
            </a:r>
            <a:endParaRPr b="1"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608025" y="1881750"/>
            <a:ext cx="3546900" cy="963600"/>
          </a:xfrm>
          <a:prstGeom prst="left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7" name="Google Shape;57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409625" y="1289788"/>
            <a:ext cx="2147525" cy="2147525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3"/>
          <p:cNvSpPr txBox="1"/>
          <p:nvPr>
            <p:ph type="title"/>
          </p:nvPr>
        </p:nvSpPr>
        <p:spPr>
          <a:xfrm>
            <a:off x="6374425" y="3621075"/>
            <a:ext cx="2288400" cy="64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Text tool</a:t>
            </a:r>
            <a:endParaRPr b="1"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59" name="Google Shape;59;p13"/>
          <p:cNvSpPr/>
          <p:nvPr/>
        </p:nvSpPr>
        <p:spPr>
          <a:xfrm>
            <a:off x="608025" y="3462525"/>
            <a:ext cx="4137300" cy="963600"/>
          </a:xfrm>
          <a:prstGeom prst="left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13"/>
          <p:cNvSpPr txBox="1"/>
          <p:nvPr/>
        </p:nvSpPr>
        <p:spPr>
          <a:xfrm>
            <a:off x="4865575" y="2866875"/>
            <a:ext cx="2147400" cy="215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800">
                <a:solidFill>
                  <a:schemeClr val="dk1"/>
                </a:solidFill>
              </a:rPr>
              <a:t>A</a:t>
            </a:r>
            <a:endParaRPr sz="12800">
              <a:solidFill>
                <a:schemeClr val="dk1"/>
              </a:solidFill>
            </a:endParaRPr>
          </a:p>
        </p:txBody>
      </p:sp>
      <p:sp>
        <p:nvSpPr>
          <p:cNvPr id="61" name="Google Shape;61;p13"/>
          <p:cNvSpPr txBox="1"/>
          <p:nvPr>
            <p:ph type="title"/>
          </p:nvPr>
        </p:nvSpPr>
        <p:spPr>
          <a:xfrm>
            <a:off x="3249425" y="4784125"/>
            <a:ext cx="5759700" cy="110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IMPORTANT</a:t>
            </a: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: click </a:t>
            </a:r>
            <a:r>
              <a:rPr b="1" lang="en-GB" sz="3000" u="sng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once</a:t>
            </a: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to use text – </a:t>
            </a: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don’t</a:t>
            </a: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drag a text box out</a:t>
            </a:r>
            <a:endParaRPr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2CC"/>
        </a:solid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4" title="left toolbar.png"/>
          <p:cNvPicPr preferRelativeResize="0"/>
          <p:nvPr/>
        </p:nvPicPr>
        <p:blipFill rotWithShape="1">
          <a:blip r:embed="rId3">
            <a:alphaModFix/>
          </a:blip>
          <a:srcRect b="11917" l="0" r="0" t="0"/>
          <a:stretch/>
        </p:blipFill>
        <p:spPr>
          <a:xfrm>
            <a:off x="152400" y="152400"/>
            <a:ext cx="843825" cy="6569800"/>
          </a:xfrm>
          <a:prstGeom prst="rect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67" name="Google Shape;67;p14"/>
          <p:cNvSpPr txBox="1"/>
          <p:nvPr>
            <p:ph type="title"/>
          </p:nvPr>
        </p:nvSpPr>
        <p:spPr>
          <a:xfrm>
            <a:off x="6602050" y="1125900"/>
            <a:ext cx="2022600" cy="64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Pick</a:t>
            </a: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tool</a:t>
            </a:r>
            <a:endParaRPr b="1"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68" name="Google Shape;68;p14"/>
          <p:cNvSpPr/>
          <p:nvPr/>
        </p:nvSpPr>
        <p:spPr>
          <a:xfrm>
            <a:off x="608025" y="967350"/>
            <a:ext cx="3546900" cy="963600"/>
          </a:xfrm>
          <a:prstGeom prst="left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14"/>
          <p:cNvSpPr txBox="1"/>
          <p:nvPr>
            <p:ph type="title"/>
          </p:nvPr>
        </p:nvSpPr>
        <p:spPr>
          <a:xfrm>
            <a:off x="6676150" y="3579750"/>
            <a:ext cx="2288400" cy="64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Zoom</a:t>
            </a: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tool</a:t>
            </a:r>
            <a:endParaRPr b="1"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70" name="Google Shape;70;p14"/>
          <p:cNvSpPr/>
          <p:nvPr/>
        </p:nvSpPr>
        <p:spPr>
          <a:xfrm rot="701328">
            <a:off x="455566" y="2624339"/>
            <a:ext cx="4137298" cy="963501"/>
          </a:xfrm>
          <a:prstGeom prst="left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71" name="Google Shape;71;p14" title="zoom_big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619900" y="2828400"/>
            <a:ext cx="2149201" cy="214920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4" title="PICK TOOL COREL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307325" y="374550"/>
            <a:ext cx="2058132" cy="2149200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14"/>
          <p:cNvSpPr txBox="1"/>
          <p:nvPr>
            <p:ph type="title"/>
          </p:nvPr>
        </p:nvSpPr>
        <p:spPr>
          <a:xfrm>
            <a:off x="6262150" y="1930950"/>
            <a:ext cx="2702400" cy="73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Switch to the pick tool to move objects around</a:t>
            </a:r>
            <a:endParaRPr sz="18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pic>
        <p:nvPicPr>
          <p:cNvPr id="74" name="Google Shape;74;p14" title="zoom tool context edit.png"/>
          <p:cNvPicPr preferRelativeResize="0"/>
          <p:nvPr/>
        </p:nvPicPr>
        <p:blipFill rotWithShape="1">
          <a:blip r:embed="rId6">
            <a:alphaModFix/>
          </a:blip>
          <a:srcRect b="0" l="0" r="33288" t="0"/>
          <a:stretch/>
        </p:blipFill>
        <p:spPr>
          <a:xfrm>
            <a:off x="1581526" y="4430225"/>
            <a:ext cx="4095326" cy="2149200"/>
          </a:xfrm>
          <a:prstGeom prst="rect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75" name="Google Shape;75;p14"/>
          <p:cNvSpPr txBox="1"/>
          <p:nvPr>
            <p:ph type="title"/>
          </p:nvPr>
        </p:nvSpPr>
        <p:spPr>
          <a:xfrm>
            <a:off x="5789650" y="5563625"/>
            <a:ext cx="3174900" cy="101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Switch between zoom in and out at the top</a:t>
            </a:r>
            <a:endParaRPr sz="18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Zoom to fit</a:t>
            </a:r>
            <a:r>
              <a:rPr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is really useful</a:t>
            </a:r>
            <a:endParaRPr sz="18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2CC"/>
        </a:solidFill>
      </p:bgPr>
    </p:bg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Google Shape;80;p15" title="left toolbar.png"/>
          <p:cNvPicPr preferRelativeResize="0"/>
          <p:nvPr/>
        </p:nvPicPr>
        <p:blipFill rotWithShape="1">
          <a:blip r:embed="rId3">
            <a:alphaModFix/>
          </a:blip>
          <a:srcRect b="11917" l="0" r="0" t="0"/>
          <a:stretch/>
        </p:blipFill>
        <p:spPr>
          <a:xfrm>
            <a:off x="152400" y="152400"/>
            <a:ext cx="843825" cy="6569800"/>
          </a:xfrm>
          <a:prstGeom prst="rect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81" name="Google Shape;81;p15"/>
          <p:cNvSpPr txBox="1"/>
          <p:nvPr>
            <p:ph type="title"/>
          </p:nvPr>
        </p:nvSpPr>
        <p:spPr>
          <a:xfrm>
            <a:off x="5645225" y="1125900"/>
            <a:ext cx="3498900" cy="64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Magic Wand Mask</a:t>
            </a:r>
            <a:endParaRPr b="1"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82" name="Google Shape;82;p15"/>
          <p:cNvSpPr/>
          <p:nvPr/>
        </p:nvSpPr>
        <p:spPr>
          <a:xfrm>
            <a:off x="608025" y="1272150"/>
            <a:ext cx="2702400" cy="963600"/>
          </a:xfrm>
          <a:prstGeom prst="left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5"/>
          <p:cNvSpPr txBox="1"/>
          <p:nvPr>
            <p:ph type="title"/>
          </p:nvPr>
        </p:nvSpPr>
        <p:spPr>
          <a:xfrm>
            <a:off x="5645225" y="1778550"/>
            <a:ext cx="3319200" cy="142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Under</a:t>
            </a:r>
            <a:r>
              <a:rPr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the </a:t>
            </a:r>
            <a:r>
              <a:rPr b="1"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Rectangle Mask</a:t>
            </a:r>
            <a:endParaRPr sz="18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-GB" sz="1800" u="sng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Click and hold</a:t>
            </a:r>
            <a:r>
              <a:rPr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on the Rectangle to select the Magic Wand Mask</a:t>
            </a:r>
            <a:endParaRPr sz="18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pic>
        <p:nvPicPr>
          <p:cNvPr id="84" name="Google Shape;84;p15" title="magic wand edit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81875" y="2129975"/>
            <a:ext cx="3106175" cy="4592225"/>
          </a:xfrm>
          <a:prstGeom prst="rect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85" name="Google Shape;85;p15" title="corel wand.pn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-2700000">
            <a:off x="3752890" y="891546"/>
            <a:ext cx="2005065" cy="1854111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5"/>
          <p:cNvSpPr txBox="1"/>
          <p:nvPr>
            <p:ph type="title"/>
          </p:nvPr>
        </p:nvSpPr>
        <p:spPr>
          <a:xfrm>
            <a:off x="4541525" y="4020350"/>
            <a:ext cx="4352100" cy="182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Used to </a:t>
            </a:r>
            <a:r>
              <a:rPr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select</a:t>
            </a:r>
            <a:r>
              <a:rPr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areas of an image</a:t>
            </a:r>
            <a:endParaRPr sz="18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Hold </a:t>
            </a:r>
            <a:r>
              <a:rPr b="1"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Control</a:t>
            </a:r>
            <a:r>
              <a:rPr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down on the keyboard to </a:t>
            </a:r>
            <a:r>
              <a:rPr b="1"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add</a:t>
            </a:r>
            <a:r>
              <a:rPr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to the selection</a:t>
            </a:r>
            <a:endParaRPr sz="18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Keep holding </a:t>
            </a:r>
            <a:r>
              <a:rPr b="1"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Control</a:t>
            </a:r>
            <a:r>
              <a:rPr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to </a:t>
            </a:r>
            <a:r>
              <a:rPr b="1"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remove</a:t>
            </a:r>
            <a:r>
              <a:rPr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selected areas</a:t>
            </a:r>
            <a:endParaRPr sz="18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