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Ubuntu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6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3eb248669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3eb2486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3eb248669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3eb24866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90179864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901798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Order Technique 1989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3eb248669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3eb2486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b34ee047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b34ee04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2d351db9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2d351d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b34ee03f6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b34ee03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1.jpg"/><Relationship Id="rId7" Type="http://schemas.openxmlformats.org/officeDocument/2006/relationships/image" Target="../media/image9.jp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 using colour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24"/>
            <a:ext cx="85206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In a list of the 50 “greatest” album covers*, 23 make really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bold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use of colour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70800" y="6464950"/>
            <a:ext cx="426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*Billboard website. </a:t>
            </a: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Which</a:t>
            </a: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American</a:t>
            </a:r>
            <a:endParaRPr sz="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129" r="129" t="0"/>
          <a:stretch/>
        </p:blipFill>
        <p:spPr>
          <a:xfrm>
            <a:off x="3129925" y="304800"/>
            <a:ext cx="2879999" cy="2880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7450" y="304800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718275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9925" y="3718275"/>
            <a:ext cx="2880000" cy="28799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8">
            <a:alphaModFix/>
          </a:blip>
          <a:srcRect b="0" l="641" r="641" t="0"/>
          <a:stretch/>
        </p:blipFill>
        <p:spPr>
          <a:xfrm>
            <a:off x="6107449" y="3718275"/>
            <a:ext cx="2880001" cy="2880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title="hendri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50" y="1033025"/>
            <a:ext cx="4179599" cy="41795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 title="wond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075" y="1033025"/>
            <a:ext cx="4178775" cy="4178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newor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553201" cy="65532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 using colour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536624"/>
            <a:ext cx="8520600" cy="3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To create a “great” album cover making bold use of colour, you need to: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square crop the image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know how to manipulate colour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k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now how to add a colour filter to an image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dd text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 using colour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536624"/>
            <a:ext cx="85206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Colour can be used to help create a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visual identity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for a band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38" y="2764824"/>
            <a:ext cx="5930920" cy="3788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50" y="152400"/>
            <a:ext cx="6998499" cy="6553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4211575" y="4771550"/>
            <a:ext cx="4414800" cy="16917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 black and white image with a </a:t>
            </a:r>
            <a:r>
              <a:rPr b="1" lang="en-GB" sz="22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colour filter</a:t>
            </a:r>
            <a:r>
              <a:rPr lang="en-GB" sz="22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added over the top creates a style used by Belle and Sebastian for all of their albums</a:t>
            </a:r>
            <a:endParaRPr sz="22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536624"/>
            <a:ext cx="8520600" cy="50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Album artwork is used in these slides at small sizes for educational use only.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 claim on copyright is made.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