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3"/>
  </p:sldMasterIdLst>
  <p:notesMasterIdLst>
    <p:notesMasterId r:id="rId4"/>
  </p:notesMasterIdLst>
  <p:sldIdLst>
    <p:sldId id="256" r:id="rId5"/>
  </p:sldIdLst>
  <p:sldSz cy="6858000" cx="9144000"/>
  <p:notesSz cx="6858000" cy="9144000"/>
  <p:embeddedFontLst>
    <p:embeddedFont>
      <p:font typeface="Ubuntu"/>
      <p:regular r:id="rId6"/>
      <p:bold r:id="rId7"/>
      <p:italic r:id="rId8"/>
      <p:boldItalic r:id="rId9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font" Target="fonts/Ubuntu-boldItalic.fntdata"/><Relationship Id="rId5" Type="http://schemas.openxmlformats.org/officeDocument/2006/relationships/slide" Target="slides/slide1.xml"/><Relationship Id="rId6" Type="http://schemas.openxmlformats.org/officeDocument/2006/relationships/font" Target="fonts/Ubuntu-regular.fntdata"/><Relationship Id="rId7" Type="http://schemas.openxmlformats.org/officeDocument/2006/relationships/font" Target="fonts/Ubuntu-bold.fntdata"/><Relationship Id="rId8" Type="http://schemas.openxmlformats.org/officeDocument/2006/relationships/font" Target="fonts/Ubuntu-italic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309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1143309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992767"/>
            <a:ext cx="8520600" cy="27369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3778833"/>
            <a:ext cx="8520600" cy="1056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474833"/>
            <a:ext cx="8520600" cy="2618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4202967"/>
            <a:ext cx="8520600" cy="1734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867800"/>
            <a:ext cx="8520600" cy="11223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593367"/>
            <a:ext cx="8520600" cy="763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536633"/>
            <a:ext cx="8520600" cy="4555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593367"/>
            <a:ext cx="8520600" cy="763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536633"/>
            <a:ext cx="3999900" cy="4555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536633"/>
            <a:ext cx="3999900" cy="4555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593367"/>
            <a:ext cx="8520600" cy="763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740800"/>
            <a:ext cx="2808000" cy="1007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852800"/>
            <a:ext cx="2808000" cy="4239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600200"/>
            <a:ext cx="6367800" cy="54543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67"/>
            <a:ext cx="4572000" cy="6858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644233"/>
            <a:ext cx="4045200" cy="19764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3737433"/>
            <a:ext cx="4045200" cy="1646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965433"/>
            <a:ext cx="3837000" cy="4926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5640767"/>
            <a:ext cx="5998800" cy="806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593367"/>
            <a:ext cx="8520600" cy="763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536633"/>
            <a:ext cx="8520600" cy="4555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jpg"/><Relationship Id="rId4" Type="http://schemas.openxmlformats.org/officeDocument/2006/relationships/image" Target="../media/image3.jpg"/><Relationship Id="rId5" Type="http://schemas.openxmlformats.org/officeDocument/2006/relationships/image" Target="../media/image2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2CC"/>
        </a:solidFill>
      </p:bgPr>
    </p:bg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title"/>
          </p:nvPr>
        </p:nvSpPr>
        <p:spPr>
          <a:xfrm>
            <a:off x="311700" y="379177"/>
            <a:ext cx="8520600" cy="977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4800">
                <a:solidFill>
                  <a:srgbClr val="1155CC"/>
                </a:solidFill>
                <a:latin typeface="Ubuntu"/>
                <a:ea typeface="Ubuntu"/>
                <a:cs typeface="Ubuntu"/>
                <a:sym typeface="Ubuntu"/>
              </a:rPr>
              <a:t>Colour – order of work</a:t>
            </a:r>
            <a:endParaRPr b="1" sz="4800">
              <a:solidFill>
                <a:srgbClr val="1155CC"/>
              </a:solidFill>
              <a:latin typeface="Ubuntu"/>
              <a:ea typeface="Ubuntu"/>
              <a:cs typeface="Ubuntu"/>
              <a:sym typeface="Ubuntu"/>
            </a:endParaRPr>
          </a:p>
        </p:txBody>
      </p:sp>
      <p:sp>
        <p:nvSpPr>
          <p:cNvPr id="55" name="Google Shape;55;p13"/>
          <p:cNvSpPr txBox="1"/>
          <p:nvPr>
            <p:ph idx="1" type="body"/>
          </p:nvPr>
        </p:nvSpPr>
        <p:spPr>
          <a:xfrm>
            <a:off x="311700" y="1536625"/>
            <a:ext cx="6791700" cy="5082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sz="3000">
                <a:solidFill>
                  <a:srgbClr val="1155CC"/>
                </a:solidFill>
                <a:latin typeface="Ubuntu"/>
                <a:ea typeface="Ubuntu"/>
                <a:cs typeface="Ubuntu"/>
                <a:sym typeface="Ubuntu"/>
              </a:rPr>
              <a:t>M</a:t>
            </a:r>
            <a:r>
              <a:rPr lang="en-GB" sz="3000">
                <a:solidFill>
                  <a:srgbClr val="1155CC"/>
                </a:solidFill>
                <a:latin typeface="Ubuntu"/>
                <a:ea typeface="Ubuntu"/>
                <a:cs typeface="Ubuntu"/>
                <a:sym typeface="Ubuntu"/>
              </a:rPr>
              <a:t>ake sure you </a:t>
            </a:r>
            <a:r>
              <a:rPr b="1" lang="en-GB" sz="3000">
                <a:solidFill>
                  <a:srgbClr val="1155CC"/>
                </a:solidFill>
                <a:latin typeface="Ubuntu"/>
                <a:ea typeface="Ubuntu"/>
                <a:cs typeface="Ubuntu"/>
                <a:sym typeface="Ubuntu"/>
              </a:rPr>
              <a:t>square crop</a:t>
            </a:r>
            <a:r>
              <a:rPr lang="en-GB" sz="3000">
                <a:solidFill>
                  <a:srgbClr val="1155CC"/>
                </a:solidFill>
                <a:latin typeface="Ubuntu"/>
                <a:ea typeface="Ubuntu"/>
                <a:cs typeface="Ubuntu"/>
                <a:sym typeface="Ubuntu"/>
              </a:rPr>
              <a:t> each time</a:t>
            </a:r>
            <a:endParaRPr sz="3000">
              <a:solidFill>
                <a:srgbClr val="1155CC"/>
              </a:solidFill>
              <a:latin typeface="Ubuntu"/>
              <a:ea typeface="Ubuntu"/>
              <a:cs typeface="Ubuntu"/>
              <a:sym typeface="Ubuntu"/>
            </a:endParaRPr>
          </a:p>
          <a:p>
            <a:pPr indent="-419100" lvl="0" marL="457200" rtl="0" algn="l">
              <a:spcBef>
                <a:spcPts val="1600"/>
              </a:spcBef>
              <a:spcAft>
                <a:spcPts val="0"/>
              </a:spcAft>
              <a:buClr>
                <a:srgbClr val="1155CC"/>
              </a:buClr>
              <a:buSzPts val="3000"/>
              <a:buFont typeface="Ubuntu"/>
              <a:buAutoNum type="arabicPeriod"/>
            </a:pPr>
            <a:r>
              <a:rPr lang="en-GB" sz="3000">
                <a:solidFill>
                  <a:srgbClr val="1155CC"/>
                </a:solidFill>
                <a:latin typeface="Ubuntu"/>
                <a:ea typeface="Ubuntu"/>
                <a:cs typeface="Ubuntu"/>
                <a:sym typeface="Ubuntu"/>
              </a:rPr>
              <a:t>Manipulating colour – hue and saturation layers</a:t>
            </a:r>
            <a:endParaRPr sz="3000">
              <a:solidFill>
                <a:srgbClr val="1155CC"/>
              </a:solidFill>
              <a:latin typeface="Ubuntu"/>
              <a:ea typeface="Ubuntu"/>
              <a:cs typeface="Ubuntu"/>
              <a:sym typeface="Ubuntu"/>
            </a:endParaRPr>
          </a:p>
          <a:p>
            <a:pPr indent="-419100" lvl="0" marL="457200" rtl="0" algn="l">
              <a:spcBef>
                <a:spcPts val="1000"/>
              </a:spcBef>
              <a:spcAft>
                <a:spcPts val="0"/>
              </a:spcAft>
              <a:buClr>
                <a:srgbClr val="1155CC"/>
              </a:buClr>
              <a:buSzPts val="3000"/>
              <a:buFont typeface="Ubuntu"/>
              <a:buAutoNum type="arabicPeriod"/>
            </a:pPr>
            <a:r>
              <a:rPr lang="en-GB" sz="3000">
                <a:solidFill>
                  <a:srgbClr val="1155CC"/>
                </a:solidFill>
                <a:latin typeface="Ubuntu"/>
                <a:ea typeface="Ubuntu"/>
                <a:cs typeface="Ubuntu"/>
                <a:sym typeface="Ubuntu"/>
              </a:rPr>
              <a:t>Adding a colour Photo Filter</a:t>
            </a:r>
            <a:endParaRPr sz="3000">
              <a:solidFill>
                <a:srgbClr val="1155CC"/>
              </a:solidFill>
              <a:latin typeface="Ubuntu"/>
              <a:ea typeface="Ubuntu"/>
              <a:cs typeface="Ubuntu"/>
              <a:sym typeface="Ubuntu"/>
            </a:endParaRPr>
          </a:p>
          <a:p>
            <a:pPr indent="-419100" lvl="0" marL="457200" rtl="0" algn="l">
              <a:spcBef>
                <a:spcPts val="1000"/>
              </a:spcBef>
              <a:spcAft>
                <a:spcPts val="0"/>
              </a:spcAft>
              <a:buClr>
                <a:srgbClr val="1155CC"/>
              </a:buClr>
              <a:buSzPts val="3000"/>
              <a:buFont typeface="Ubuntu"/>
              <a:buAutoNum type="arabicPeriod"/>
            </a:pPr>
            <a:r>
              <a:rPr lang="en-GB" sz="3000">
                <a:solidFill>
                  <a:srgbClr val="1155CC"/>
                </a:solidFill>
                <a:latin typeface="Ubuntu"/>
                <a:ea typeface="Ubuntu"/>
                <a:cs typeface="Ubuntu"/>
                <a:sym typeface="Ubuntu"/>
              </a:rPr>
              <a:t>Two colours – tree and sea</a:t>
            </a:r>
            <a:endParaRPr sz="3000">
              <a:solidFill>
                <a:srgbClr val="1155CC"/>
              </a:solidFill>
              <a:latin typeface="Ubuntu"/>
              <a:ea typeface="Ubuntu"/>
              <a:cs typeface="Ubuntu"/>
              <a:sym typeface="Ubuntu"/>
            </a:endParaRPr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rPr lang="en-GB" sz="3000">
                <a:solidFill>
                  <a:srgbClr val="1155CC"/>
                </a:solidFill>
                <a:latin typeface="Ubuntu"/>
                <a:ea typeface="Ubuntu"/>
                <a:cs typeface="Ubuntu"/>
                <a:sym typeface="Ubuntu"/>
              </a:rPr>
              <a:t>Use </a:t>
            </a:r>
            <a:r>
              <a:rPr b="1" lang="en-GB" sz="3000">
                <a:solidFill>
                  <a:srgbClr val="1155CC"/>
                </a:solidFill>
                <a:latin typeface="Ubuntu"/>
                <a:ea typeface="Ubuntu"/>
                <a:cs typeface="Ubuntu"/>
                <a:sym typeface="Ubuntu"/>
              </a:rPr>
              <a:t>text</a:t>
            </a:r>
            <a:r>
              <a:rPr lang="en-GB" sz="3000">
                <a:solidFill>
                  <a:srgbClr val="1155CC"/>
                </a:solidFill>
                <a:latin typeface="Ubuntu"/>
                <a:ea typeface="Ubuntu"/>
                <a:cs typeface="Ubuntu"/>
                <a:sym typeface="Ubuntu"/>
              </a:rPr>
              <a:t> on at least one cover as practice</a:t>
            </a:r>
            <a:endParaRPr sz="3000">
              <a:solidFill>
                <a:srgbClr val="1155CC"/>
              </a:solidFill>
              <a:latin typeface="Ubuntu"/>
              <a:ea typeface="Ubuntu"/>
              <a:cs typeface="Ubuntu"/>
              <a:sym typeface="Ubuntu"/>
            </a:endParaRPr>
          </a:p>
          <a:p>
            <a:pPr indent="0" lvl="0" marL="0" rtl="0" algn="l">
              <a:spcBef>
                <a:spcPts val="1000"/>
              </a:spcBef>
              <a:spcAft>
                <a:spcPts val="1000"/>
              </a:spcAft>
              <a:buNone/>
            </a:pPr>
            <a:r>
              <a:rPr lang="en-GB" sz="3000">
                <a:solidFill>
                  <a:srgbClr val="1155CC"/>
                </a:solidFill>
                <a:latin typeface="Ubuntu"/>
                <a:ea typeface="Ubuntu"/>
                <a:cs typeface="Ubuntu"/>
                <a:sym typeface="Ubuntu"/>
              </a:rPr>
              <a:t>Save and export images each time</a:t>
            </a:r>
            <a:endParaRPr sz="3000">
              <a:solidFill>
                <a:srgbClr val="1155CC"/>
              </a:solidFill>
              <a:latin typeface="Ubuntu"/>
              <a:ea typeface="Ubuntu"/>
              <a:cs typeface="Ubuntu"/>
              <a:sym typeface="Ubuntu"/>
            </a:endParaRPr>
          </a:p>
        </p:txBody>
      </p:sp>
      <p:pic>
        <p:nvPicPr>
          <p:cNvPr id="56" name="Google Shape;56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015750" y="1402750"/>
            <a:ext cx="1620000" cy="1620000"/>
          </a:xfrm>
          <a:prstGeom prst="rect">
            <a:avLst/>
          </a:prstGeom>
          <a:noFill/>
          <a:ln cap="flat" cmpd="sng" w="19050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</p:pic>
      <p:pic>
        <p:nvPicPr>
          <p:cNvPr id="57" name="Google Shape;57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7015750" y="3187454"/>
            <a:ext cx="1620000" cy="1620000"/>
          </a:xfrm>
          <a:prstGeom prst="rect">
            <a:avLst/>
          </a:prstGeom>
          <a:noFill/>
          <a:ln cap="flat" cmpd="sng" w="19050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</p:pic>
      <p:pic>
        <p:nvPicPr>
          <p:cNvPr id="58" name="Google Shape;58;p13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7015738" y="4972158"/>
            <a:ext cx="1620001" cy="1620001"/>
          </a:xfrm>
          <a:prstGeom prst="rect">
            <a:avLst/>
          </a:prstGeom>
          <a:noFill/>
          <a:ln cap="flat" cmpd="sng" w="19050">
            <a:solidFill>
              <a:srgbClr val="595959"/>
            </a:solidFill>
            <a:prstDash val="solid"/>
            <a:round/>
            <a:headEnd len="sm" w="sm" type="none"/>
            <a:tailEnd len="sm" w="sm" type="none"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