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6858000" cx="9144000"/>
  <p:notesSz cx="6858000" cy="9144000"/>
  <p:embeddedFontLst>
    <p:embeddedFont>
      <p:font typeface="Ubuntu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Ubuntu-boldItalic.fntdata"/><Relationship Id="rId9" Type="http://schemas.openxmlformats.org/officeDocument/2006/relationships/font" Target="fonts/Ubuntu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Ubuntu-regular.fntdata"/><Relationship Id="rId8" Type="http://schemas.openxmlformats.org/officeDocument/2006/relationships/font" Target="fonts/Ubuntu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7798d9a6d_0_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7798d9a6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e0dbddb5c_0_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e0dbddb5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6775325" y="20403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Crop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08025" y="18817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9625" y="1289788"/>
            <a:ext cx="2147525" cy="21475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type="title"/>
          </p:nvPr>
        </p:nvSpPr>
        <p:spPr>
          <a:xfrm>
            <a:off x="6374425" y="3621075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Text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08025" y="3462525"/>
            <a:ext cx="41373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865575" y="2866875"/>
            <a:ext cx="2147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800">
                <a:solidFill>
                  <a:schemeClr val="dk1"/>
                </a:solidFill>
              </a:rPr>
              <a:t>A</a:t>
            </a:r>
            <a:endParaRPr sz="128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>
            <p:ph type="title"/>
          </p:nvPr>
        </p:nvSpPr>
        <p:spPr>
          <a:xfrm>
            <a:off x="3249425" y="4784125"/>
            <a:ext cx="5759700" cy="11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IMPORTANT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 click </a:t>
            </a:r>
            <a:r>
              <a:rPr b="1" lang="en-GB" sz="30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once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use text – 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don’t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drag a text box out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7" name="Google Shape;67;p14"/>
          <p:cNvSpPr txBox="1"/>
          <p:nvPr>
            <p:ph type="title"/>
          </p:nvPr>
        </p:nvSpPr>
        <p:spPr>
          <a:xfrm>
            <a:off x="6602050" y="11259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Pick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608025" y="9673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>
            <p:ph type="title"/>
          </p:nvPr>
        </p:nvSpPr>
        <p:spPr>
          <a:xfrm>
            <a:off x="6676150" y="3579750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0" name="Google Shape;70;p14"/>
          <p:cNvSpPr/>
          <p:nvPr/>
        </p:nvSpPr>
        <p:spPr>
          <a:xfrm rot="701328">
            <a:off x="455566" y="2624339"/>
            <a:ext cx="4137298" cy="963501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4" title="zoom_big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900" y="2828400"/>
            <a:ext cx="2149201" cy="214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PICK TOOL COREL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07325" y="374550"/>
            <a:ext cx="2058132" cy="214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>
            <p:ph type="title"/>
          </p:nvPr>
        </p:nvSpPr>
        <p:spPr>
          <a:xfrm>
            <a:off x="6262150" y="1930950"/>
            <a:ext cx="27024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to the pick tool to move objects around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74" name="Google Shape;74;p14" title="zoom tool context edit.png"/>
          <p:cNvPicPr preferRelativeResize="0"/>
          <p:nvPr/>
        </p:nvPicPr>
        <p:blipFill rotWithShape="1">
          <a:blip r:embed="rId6">
            <a:alphaModFix/>
          </a:blip>
          <a:srcRect b="0" l="0" r="33288" t="0"/>
          <a:stretch/>
        </p:blipFill>
        <p:spPr>
          <a:xfrm>
            <a:off x="1581526" y="4430225"/>
            <a:ext cx="4095326" cy="21492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5" name="Google Shape;75;p14"/>
          <p:cNvSpPr txBox="1"/>
          <p:nvPr>
            <p:ph type="title"/>
          </p:nvPr>
        </p:nvSpPr>
        <p:spPr>
          <a:xfrm>
            <a:off x="5789650" y="5563625"/>
            <a:ext cx="31749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between zoom in and out at the top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 to fit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is really useful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