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Ubuntu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6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3eb248669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3eb2486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3eb248669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3eb24866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3eb248669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3eb24866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3eb248669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3eb2486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eb248669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eb24866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5255b6c1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5255b6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b34ee03f6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b34ee03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 black and white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24"/>
            <a:ext cx="85206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In a list of the 50 “greatest” album covers*, 21 use black and white or just two colours.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70800" y="6464950"/>
            <a:ext cx="426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*Billboard website. </a:t>
            </a: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Which</a:t>
            </a: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American</a:t>
            </a:r>
            <a:endParaRPr sz="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925" y="304800"/>
            <a:ext cx="2880000" cy="2880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450" y="304800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718275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9925" y="3718275"/>
            <a:ext cx="2880000" cy="28799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7449" y="3718275"/>
            <a:ext cx="2880001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225" y="152400"/>
            <a:ext cx="7295555" cy="6553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5"/>
          <p:cNvSpPr txBox="1"/>
          <p:nvPr/>
        </p:nvSpPr>
        <p:spPr>
          <a:xfrm>
            <a:off x="4770800" y="6464950"/>
            <a:ext cx="42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#3</a:t>
            </a:r>
            <a:endParaRPr sz="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1975</a:t>
            </a:r>
            <a:endParaRPr sz="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9200"/>
            <a:ext cx="4320001" cy="432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01" y="1219200"/>
            <a:ext cx="4320000" cy="4320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6"/>
          <p:cNvSpPr txBox="1"/>
          <p:nvPr/>
        </p:nvSpPr>
        <p:spPr>
          <a:xfrm>
            <a:off x="1634700" y="5665300"/>
            <a:ext cx="13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1956</a:t>
            </a:r>
            <a:endParaRPr sz="1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107100" y="5665300"/>
            <a:ext cx="13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1979</a:t>
            </a:r>
            <a:endParaRPr sz="1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 black and white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536624"/>
            <a:ext cx="8520600" cy="3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To create a “great” black and white album cover, you need to: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square crop the image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urn the image black and white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dd text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e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xport the finished product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 black and white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536624"/>
            <a:ext cx="85206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Album covers are used for vinyl records, for CDs and for artwork on streaming services.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The same cover is used on each one.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 great cover will attract attention and encourage people to play it.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175" y="488175"/>
            <a:ext cx="3079151" cy="2714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75" y="488175"/>
            <a:ext cx="3877324" cy="36705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6238" y="3808700"/>
            <a:ext cx="2376081" cy="2394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9"/>
          <p:cNvSpPr txBox="1"/>
          <p:nvPr/>
        </p:nvSpPr>
        <p:spPr>
          <a:xfrm>
            <a:off x="1491088" y="4322100"/>
            <a:ext cx="154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Vinyl record</a:t>
            </a:r>
            <a:endParaRPr sz="1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6684050" y="3313075"/>
            <a:ext cx="13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</a:t>
            </a:r>
            <a:endParaRPr sz="1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096563" y="6203200"/>
            <a:ext cx="135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Spotify</a:t>
            </a:r>
            <a:endParaRPr sz="1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536624"/>
            <a:ext cx="8520600" cy="18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Album artwork is used in these slides at small sizes for educational use only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 claim on copyright is made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