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6858000" cx="9144000"/>
  <p:notesSz cx="6858000" cy="9144000"/>
  <p:embeddedFontLst>
    <p:embeddedFont>
      <p:font typeface="Ubuntu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Ubuntu-boldItalic.fntdata"/><Relationship Id="rId5" Type="http://schemas.openxmlformats.org/officeDocument/2006/relationships/slide" Target="slides/slide1.xml"/><Relationship Id="rId6" Type="http://schemas.openxmlformats.org/officeDocument/2006/relationships/font" Target="fonts/Ubuntu-regular.fntdata"/><Relationship Id="rId7" Type="http://schemas.openxmlformats.org/officeDocument/2006/relationships/font" Target="fonts/Ubuntu-bold.fntdata"/><Relationship Id="rId8" Type="http://schemas.openxmlformats.org/officeDocument/2006/relationships/font" Target="fonts/Ubuntu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Black/white – order of work</a:t>
            </a:r>
            <a:endParaRPr b="1" sz="4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536625"/>
            <a:ext cx="5202600" cy="434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3000"/>
              <a:buFont typeface="Ubuntu"/>
              <a:buAutoNum type="arabicPeriod"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Square crop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3000"/>
              <a:buFont typeface="Ubuntu"/>
              <a:buAutoNum type="arabicPeriod"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Black and white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3000"/>
              <a:buFont typeface="Ubuntu"/>
              <a:buAutoNum type="arabicPeriod"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Adding impact – brightness, exposure, invert etc…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3000"/>
              <a:buFont typeface="Ubuntu"/>
              <a:buAutoNum type="arabicPeriod"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Adding text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419100" lvl="0" marL="457200" rtl="0" algn="l">
              <a:spcBef>
                <a:spcPts val="1000"/>
              </a:spcBef>
              <a:spcAft>
                <a:spcPts val="1000"/>
              </a:spcAft>
              <a:buClr>
                <a:srgbClr val="1155CC"/>
              </a:buClr>
              <a:buSzPts val="3000"/>
              <a:buFont typeface="Ubuntu"/>
              <a:buAutoNum type="arabicPeriod"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Saving and 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exporting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24475" y="1772475"/>
            <a:ext cx="3262025" cy="3262025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