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9144000"/>
  <p:notesSz cx="6858000" cy="9144000"/>
  <p:embeddedFontLst>
    <p:embeddedFont>
      <p:font typeface="Ubuntu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Ubuntu-boldItalic.fntdata"/><Relationship Id="rId10" Type="http://schemas.openxmlformats.org/officeDocument/2006/relationships/font" Target="fonts/Ubuntu-italic.fntdata"/><Relationship Id="rId9" Type="http://schemas.openxmlformats.org/officeDocument/2006/relationships/font" Target="fonts/Ubuntu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Ubunt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e0b9e2ec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e0b9e2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e0b9e2ec5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e0b9e2e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Non-destructive editing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24"/>
            <a:ext cx="8520600" cy="42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Editing photographs can change the original image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This can lead to the original image being destroyed when the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pixels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are changed or deleted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One way to avoid this is to use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non-destructive editing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techniques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Non-destructive editing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536625"/>
            <a:ext cx="4669500" cy="43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Layers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don’t change the original image – they just add adjustment layers on top of it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Each layer can be adjusted, removed, or deleted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None of this changes the pixels in the 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original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image, so if you need to you can go back to the original and start over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" name="Google Shape;62;p14" title="whole right side ed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600" y="1509275"/>
            <a:ext cx="3825650" cy="3096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Non-destructive editing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536624"/>
            <a:ext cx="4669200" cy="45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Saving work using a </a:t>
            </a: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new name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can also help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For example, if you decide you don’t like the editing you did, you can go back to an older version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This is called </a:t>
            </a: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version control</a:t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File &gt; Save As &gt; 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change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the name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5" title="Screenshot 2025-05-28 at 11.28.17.png"/>
          <p:cNvPicPr preferRelativeResize="0"/>
          <p:nvPr/>
        </p:nvPicPr>
        <p:blipFill rotWithShape="1">
          <a:blip r:embed="rId3">
            <a:alphaModFix/>
          </a:blip>
          <a:srcRect b="0" l="0" r="0" t="6646"/>
          <a:stretch/>
        </p:blipFill>
        <p:spPr>
          <a:xfrm>
            <a:off x="5133300" y="1689225"/>
            <a:ext cx="3699000" cy="2529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5" title="Screenshot 2025-05-28 at 11.29.4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300" y="4370800"/>
            <a:ext cx="2337851" cy="23347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