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9144000"/>
  <p:notesSz cx="6858000" cy="9144000"/>
  <p:embeddedFontLst>
    <p:embeddedFont>
      <p:font typeface="Ubuntu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Ubuntu-boldItalic.fntdata"/><Relationship Id="rId5" Type="http://schemas.openxmlformats.org/officeDocument/2006/relationships/slide" Target="slides/slide1.xml"/><Relationship Id="rId6" Type="http://schemas.openxmlformats.org/officeDocument/2006/relationships/font" Target="fonts/Ubuntu-regular.fntdata"/><Relationship Id="rId7" Type="http://schemas.openxmlformats.org/officeDocument/2006/relationships/font" Target="fonts/Ubuntu-bold.fntdata"/><Relationship Id="rId8" Type="http://schemas.openxmlformats.org/officeDocument/2006/relationships/font" Target="fonts/Ubuntu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e0b9e2ec5_0_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e0b9e2ec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Types of image file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536624"/>
            <a:ext cx="8520600" cy="424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Task: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In a PowerPoint presentation, create a guide to the three different types of image file – JPEG, PNG, GIF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Say what each is used for and what their advantages and 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disadvantages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are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Include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example images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