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9144000"/>
  <p:notesSz cx="6858000" cy="9144000"/>
  <p:embeddedFontLst>
    <p:embeddedFont>
      <p:font typeface="Ubuntu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Ubuntu-bold.fntdata"/><Relationship Id="rId10" Type="http://schemas.openxmlformats.org/officeDocument/2006/relationships/font" Target="fonts/Ubuntu-regular.fntdata"/><Relationship Id="rId13" Type="http://schemas.openxmlformats.org/officeDocument/2006/relationships/font" Target="fonts/Ubuntu-boldItalic.fntdata"/><Relationship Id="rId12" Type="http://schemas.openxmlformats.org/officeDocument/2006/relationships/font" Target="fonts/Ubuntu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5e0bfd454e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5e0bfd45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e0bfd454e_0_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e0bfd454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e0bfd454e_0_1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e0bfd454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e0bfd454e_0_1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e0bfd454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3.png"/><Relationship Id="rId5" Type="http://schemas.openxmlformats.org/officeDocument/2006/relationships/image" Target="../media/image2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5"/>
            <a:ext cx="5202600" cy="36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There are three main types of image file you need to know about: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JPEG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PNG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GIF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14525" y="756981"/>
            <a:ext cx="2520000" cy="167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4525" y="2708206"/>
            <a:ext cx="2520000" cy="183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14525" y="4816931"/>
            <a:ext cx="2520000" cy="189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536625"/>
            <a:ext cx="5202600" cy="501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JPEG: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Joint Photographic Expert Group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are standard photographs and are good for general photo use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They use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16.7 million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different colours for individual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pixels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They are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compressed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, so can be saved with a smaller file size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Most of the images you use will be JPEGs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4300" y="2078173"/>
            <a:ext cx="3318000" cy="221061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536625"/>
            <a:ext cx="5202600" cy="53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PNG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Portable Network Graphic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can use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transparency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– often the background is made transparent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They are a good choice for logos and other 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images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that need a transparent background when they are complete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Colours don’t work as well with PNGs and they have a bigger file size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3054" y="2057198"/>
            <a:ext cx="3325125" cy="242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536625"/>
            <a:ext cx="5202600" cy="501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GIF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Graphics Interchange Format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can use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animation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(movement). They don’t have to, but can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 can also use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transparency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GIFs use a lot fewer colours, but have a smaller file size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They can be a good choice for logos on the web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4300" y="2035805"/>
            <a:ext cx="3282851" cy="246211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536625"/>
            <a:ext cx="5202600" cy="53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Working file types: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Such as Photoshop (PSD) or Corel files (Corel Draw or Photopaint)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can’t be used as finished products – they need to be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exported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first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But the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layers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can continue to be edited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Always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save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your work as well as 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exporting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it in case you need to keep editing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0" name="Google Shape;90;p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91" name="Google Shape;91;p17" title="whole right side edi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6700" y="1356877"/>
            <a:ext cx="3248025" cy="26289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2" name="Google Shape;92;p17" title="cd2 layer stack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27487" y="3797175"/>
            <a:ext cx="2926450" cy="28362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