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6858000" cx="9144000"/>
  <p:notesSz cx="6858000" cy="9144000"/>
  <p:embeddedFontLst>
    <p:embeddedFont>
      <p:font typeface="Ubuntu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font" Target="fonts/Ubuntu-regular.fntdata"/><Relationship Id="rId7" Type="http://schemas.openxmlformats.org/officeDocument/2006/relationships/font" Target="fonts/Ubuntu-bold.fntdata"/><Relationship Id="rId8" Type="http://schemas.openxmlformats.org/officeDocument/2006/relationships/font" Target="fonts/Ubuntu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aecb8fbf8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aecb8fbf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2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Network icons to use</a:t>
            </a:r>
            <a:endParaRPr b="1" sz="42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76" y="1745874"/>
            <a:ext cx="1729949" cy="18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4723" y="1556663"/>
            <a:ext cx="1785321" cy="219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6728" y="1679802"/>
            <a:ext cx="3214450" cy="16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2225" y="4561450"/>
            <a:ext cx="1886925" cy="18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508352"/>
            <a:ext cx="2197248" cy="21972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590775" y="3091175"/>
            <a:ext cx="9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H</a:t>
            </a:r>
            <a:r>
              <a:rPr lang="en-GB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ub</a:t>
            </a:r>
            <a:endParaRPr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927450" y="3753925"/>
            <a:ext cx="12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File server</a:t>
            </a:r>
            <a:endParaRPr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56325" y="3699900"/>
            <a:ext cx="2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Computer workstation</a:t>
            </a:r>
            <a:endParaRPr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824075" y="6126250"/>
            <a:ext cx="12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Router</a:t>
            </a:r>
            <a:endParaRPr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893400" y="5817425"/>
            <a:ext cx="12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Printer</a:t>
            </a:r>
            <a:endParaRPr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