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embeddedFontLst>
    <p:embeddedFont>
      <p:font typeface="Ubuntu" panose="020B0504030602030204" pitchFamily="3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Ford" userId="20244bc5-fe91-4a4d-b8db-24a5f63e0965" providerId="ADAL" clId="{A42F3017-9C16-45F4-8198-A08541687F1E}"/>
    <pc:docChg chg="undo custSel modSld">
      <pc:chgData name="Ian Ford" userId="20244bc5-fe91-4a4d-b8db-24a5f63e0965" providerId="ADAL" clId="{A42F3017-9C16-45F4-8198-A08541687F1E}" dt="2026-05-13T12:27:37.752" v="163" actId="20577"/>
      <pc:docMkLst>
        <pc:docMk/>
      </pc:docMkLst>
      <pc:sldChg chg="modSp mod">
        <pc:chgData name="Ian Ford" userId="20244bc5-fe91-4a4d-b8db-24a5f63e0965" providerId="ADAL" clId="{A42F3017-9C16-45F4-8198-A08541687F1E}" dt="2026-05-13T09:45:12.058" v="125" actId="113"/>
        <pc:sldMkLst>
          <pc:docMk/>
          <pc:sldMk cId="0" sldId="257"/>
        </pc:sldMkLst>
        <pc:spChg chg="mod">
          <ac:chgData name="Ian Ford" userId="20244bc5-fe91-4a4d-b8db-24a5f63e0965" providerId="ADAL" clId="{A42F3017-9C16-45F4-8198-A08541687F1E}" dt="2026-05-13T09:45:12.058" v="125" actId="113"/>
          <ac:spMkLst>
            <pc:docMk/>
            <pc:sldMk cId="0" sldId="257"/>
            <ac:spMk id="67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2:27:37.752" v="163" actId="20577"/>
        <pc:sldMkLst>
          <pc:docMk/>
          <pc:sldMk cId="0" sldId="258"/>
        </pc:sldMkLst>
        <pc:spChg chg="mod">
          <ac:chgData name="Ian Ford" userId="20244bc5-fe91-4a4d-b8db-24a5f63e0965" providerId="ADAL" clId="{A42F3017-9C16-45F4-8198-A08541687F1E}" dt="2026-05-13T12:27:37.752" v="163" actId="20577"/>
          <ac:spMkLst>
            <pc:docMk/>
            <pc:sldMk cId="0" sldId="258"/>
            <ac:spMk id="7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6:31.918" v="126" actId="208"/>
        <pc:sldMkLst>
          <pc:docMk/>
          <pc:sldMk cId="0" sldId="259"/>
        </pc:sldMkLst>
        <pc:spChg chg="mod">
          <ac:chgData name="Ian Ford" userId="20244bc5-fe91-4a4d-b8db-24a5f63e0965" providerId="ADAL" clId="{A42F3017-9C16-45F4-8198-A08541687F1E}" dt="2026-05-13T10:56:31.918" v="126" actId="208"/>
          <ac:spMkLst>
            <pc:docMk/>
            <pc:sldMk cId="0" sldId="259"/>
            <ac:spMk id="86" creationId="{00000000-0000-0000-0000-000000000000}"/>
          </ac:spMkLst>
        </pc:spChg>
        <pc:spChg chg="mod">
          <ac:chgData name="Ian Ford" userId="20244bc5-fe91-4a4d-b8db-24a5f63e0965" providerId="ADAL" clId="{A42F3017-9C16-45F4-8198-A08541687F1E}" dt="2026-05-13T08:55:08.150" v="65" actId="20577"/>
          <ac:spMkLst>
            <pc:docMk/>
            <pc:sldMk cId="0" sldId="259"/>
            <ac:spMk id="87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8:21.822" v="160" actId="20577"/>
        <pc:sldMkLst>
          <pc:docMk/>
          <pc:sldMk cId="0" sldId="260"/>
        </pc:sldMkLst>
        <pc:spChg chg="mod">
          <ac:chgData name="Ian Ford" userId="20244bc5-fe91-4a4d-b8db-24a5f63e0965" providerId="ADAL" clId="{A42F3017-9C16-45F4-8198-A08541687F1E}" dt="2026-05-13T10:58:21.822" v="160" actId="20577"/>
          <ac:spMkLst>
            <pc:docMk/>
            <pc:sldMk cId="0" sldId="260"/>
            <ac:spMk id="9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8:16.321" v="158" actId="20577"/>
        <pc:sldMkLst>
          <pc:docMk/>
          <pc:sldMk cId="0" sldId="261"/>
        </pc:sldMkLst>
        <pc:spChg chg="mod">
          <ac:chgData name="Ian Ford" userId="20244bc5-fe91-4a4d-b8db-24a5f63e0965" providerId="ADAL" clId="{A42F3017-9C16-45F4-8198-A08541687F1E}" dt="2026-05-13T10:58:16.321" v="158" actId="20577"/>
          <ac:spMkLst>
            <pc:docMk/>
            <pc:sldMk cId="0" sldId="261"/>
            <ac:spMk id="10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8:10.156" v="156" actId="20577"/>
        <pc:sldMkLst>
          <pc:docMk/>
          <pc:sldMk cId="0" sldId="262"/>
        </pc:sldMkLst>
        <pc:spChg chg="mod">
          <ac:chgData name="Ian Ford" userId="20244bc5-fe91-4a4d-b8db-24a5f63e0965" providerId="ADAL" clId="{A42F3017-9C16-45F4-8198-A08541687F1E}" dt="2026-05-13T10:58:10.156" v="156" actId="20577"/>
          <ac:spMkLst>
            <pc:docMk/>
            <pc:sldMk cId="0" sldId="262"/>
            <ac:spMk id="11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8:05.751" v="154" actId="20577"/>
        <pc:sldMkLst>
          <pc:docMk/>
          <pc:sldMk cId="0" sldId="263"/>
        </pc:sldMkLst>
        <pc:spChg chg="mod">
          <ac:chgData name="Ian Ford" userId="20244bc5-fe91-4a4d-b8db-24a5f63e0965" providerId="ADAL" clId="{A42F3017-9C16-45F4-8198-A08541687F1E}" dt="2026-05-13T10:58:05.751" v="154" actId="20577"/>
          <ac:spMkLst>
            <pc:docMk/>
            <pc:sldMk cId="0" sldId="263"/>
            <ac:spMk id="12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58.910" v="152" actId="20577"/>
        <pc:sldMkLst>
          <pc:docMk/>
          <pc:sldMk cId="0" sldId="264"/>
        </pc:sldMkLst>
        <pc:spChg chg="mod">
          <ac:chgData name="Ian Ford" userId="20244bc5-fe91-4a4d-b8db-24a5f63e0965" providerId="ADAL" clId="{A42F3017-9C16-45F4-8198-A08541687F1E}" dt="2026-05-13T09:17:21.730" v="117" actId="20577"/>
          <ac:spMkLst>
            <pc:docMk/>
            <pc:sldMk cId="0" sldId="264"/>
            <ac:spMk id="133" creationId="{00000000-0000-0000-0000-000000000000}"/>
          </ac:spMkLst>
        </pc:spChg>
        <pc:spChg chg="mod">
          <ac:chgData name="Ian Ford" userId="20244bc5-fe91-4a4d-b8db-24a5f63e0965" providerId="ADAL" clId="{A42F3017-9C16-45F4-8198-A08541687F1E}" dt="2026-05-13T10:57:58.910" v="152" actId="20577"/>
          <ac:spMkLst>
            <pc:docMk/>
            <pc:sldMk cId="0" sldId="264"/>
            <ac:spMk id="13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55.652" v="150" actId="20577"/>
        <pc:sldMkLst>
          <pc:docMk/>
          <pc:sldMk cId="0" sldId="265"/>
        </pc:sldMkLst>
        <pc:spChg chg="mod">
          <ac:chgData name="Ian Ford" userId="20244bc5-fe91-4a4d-b8db-24a5f63e0965" providerId="ADAL" clId="{A42F3017-9C16-45F4-8198-A08541687F1E}" dt="2026-05-13T10:57:55.652" v="150" actId="20577"/>
          <ac:spMkLst>
            <pc:docMk/>
            <pc:sldMk cId="0" sldId="265"/>
            <ac:spMk id="14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52.575" v="148" actId="20577"/>
        <pc:sldMkLst>
          <pc:docMk/>
          <pc:sldMk cId="0" sldId="266"/>
        </pc:sldMkLst>
        <pc:spChg chg="mod">
          <ac:chgData name="Ian Ford" userId="20244bc5-fe91-4a4d-b8db-24a5f63e0965" providerId="ADAL" clId="{A42F3017-9C16-45F4-8198-A08541687F1E}" dt="2026-05-13T10:57:52.575" v="148" actId="20577"/>
          <ac:spMkLst>
            <pc:docMk/>
            <pc:sldMk cId="0" sldId="266"/>
            <ac:spMk id="15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48.360" v="146" actId="20577"/>
        <pc:sldMkLst>
          <pc:docMk/>
          <pc:sldMk cId="0" sldId="267"/>
        </pc:sldMkLst>
        <pc:spChg chg="mod">
          <ac:chgData name="Ian Ford" userId="20244bc5-fe91-4a4d-b8db-24a5f63e0965" providerId="ADAL" clId="{A42F3017-9C16-45F4-8198-A08541687F1E}" dt="2026-05-13T10:57:48.360" v="146" actId="20577"/>
          <ac:spMkLst>
            <pc:docMk/>
            <pc:sldMk cId="0" sldId="267"/>
            <ac:spMk id="16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43.292" v="144" actId="20577"/>
        <pc:sldMkLst>
          <pc:docMk/>
          <pc:sldMk cId="0" sldId="268"/>
        </pc:sldMkLst>
        <pc:spChg chg="mod">
          <ac:chgData name="Ian Ford" userId="20244bc5-fe91-4a4d-b8db-24a5f63e0965" providerId="ADAL" clId="{A42F3017-9C16-45F4-8198-A08541687F1E}" dt="2026-05-13T10:57:43.292" v="144" actId="20577"/>
          <ac:spMkLst>
            <pc:docMk/>
            <pc:sldMk cId="0" sldId="268"/>
            <ac:spMk id="17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38.339" v="142" actId="20577"/>
        <pc:sldMkLst>
          <pc:docMk/>
          <pc:sldMk cId="0" sldId="269"/>
        </pc:sldMkLst>
        <pc:spChg chg="mod">
          <ac:chgData name="Ian Ford" userId="20244bc5-fe91-4a4d-b8db-24a5f63e0965" providerId="ADAL" clId="{A42F3017-9C16-45F4-8198-A08541687F1E}" dt="2026-05-13T10:57:38.339" v="142" actId="20577"/>
          <ac:spMkLst>
            <pc:docMk/>
            <pc:sldMk cId="0" sldId="269"/>
            <ac:spMk id="18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34.772" v="140" actId="20577"/>
        <pc:sldMkLst>
          <pc:docMk/>
          <pc:sldMk cId="0" sldId="270"/>
        </pc:sldMkLst>
        <pc:spChg chg="mod">
          <ac:chgData name="Ian Ford" userId="20244bc5-fe91-4a4d-b8db-24a5f63e0965" providerId="ADAL" clId="{A42F3017-9C16-45F4-8198-A08541687F1E}" dt="2026-05-13T10:57:34.772" v="140" actId="20577"/>
          <ac:spMkLst>
            <pc:docMk/>
            <pc:sldMk cId="0" sldId="270"/>
            <ac:spMk id="196" creationId="{00000000-0000-0000-0000-000000000000}"/>
          </ac:spMkLst>
        </pc:spChg>
      </pc:sldChg>
      <pc:sldChg chg="modSp mod">
        <pc:chgData name="Ian Ford" userId="20244bc5-fe91-4a4d-b8db-24a5f63e0965" providerId="ADAL" clId="{A42F3017-9C16-45F4-8198-A08541687F1E}" dt="2026-05-13T10:57:21.972" v="138" actId="113"/>
        <pc:sldMkLst>
          <pc:docMk/>
          <pc:sldMk cId="0" sldId="272"/>
        </pc:sldMkLst>
        <pc:spChg chg="mod">
          <ac:chgData name="Ian Ford" userId="20244bc5-fe91-4a4d-b8db-24a5f63e0965" providerId="ADAL" clId="{A42F3017-9C16-45F4-8198-A08541687F1E}" dt="2026-05-13T10:57:21.972" v="138" actId="113"/>
          <ac:spMkLst>
            <pc:docMk/>
            <pc:sldMk cId="0" sldId="272"/>
            <ac:spMk id="2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615f2c3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615f2c3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e11140183c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e11140183c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11140183c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e11140183c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e11140183c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e11140183c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e11140183c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e11140183c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e11140183c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e11140183c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e11140183c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e11140183c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11140183c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e11140183c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e11279037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e11279037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e11140183c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e11140183c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11279037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e11279037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e11279037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e11279037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e11140183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e11140183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11140183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e11140183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11140183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11140183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1140183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e11140183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11140183c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e11140183c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e11140183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e11140183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18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If people are going to use AI, we need to use it </a:t>
            </a: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responsibly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But what does this mean?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do school work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5" name="Google Shape;145;p2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7" name="Google Shape;147;p23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7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Giving AI personal or sensitive information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5" name="Google Shape;155;p2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  <p:sp>
        <p:nvSpPr>
          <p:cNvPr id="156" name="Google Shape;156;p24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7" name="Google Shape;157;p24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8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Creating AI images of real people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4" name="Google Shape;164;p25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5" name="Google Shape;165;p2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  <p:sp>
        <p:nvSpPr>
          <p:cNvPr id="166" name="Google Shape;166;p25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7" name="Google Shape;167;p25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8" name="Google Shape;168;p25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9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Being open about when you use AI in work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4" name="Google Shape;174;p26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5" name="Google Shape;175;p2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  <p:sp>
        <p:nvSpPr>
          <p:cNvPr id="176" name="Google Shape;176;p26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7" name="Google Shape;177;p26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8" name="Google Shape;178;p26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10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7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Protecting privacy when using AI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4" name="Google Shape;184;p27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5" name="Google Shape;185;p2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  <p:sp>
        <p:nvSpPr>
          <p:cNvPr id="186" name="Google Shape;186;p27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7" name="Google Shape;187;p27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8" name="Google Shape;188;p27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11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8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Checking AI search results before using them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4" name="Google Shape;194;p28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5" name="Google Shape;195;p2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15</a:t>
            </a:fld>
            <a:endParaRPr/>
          </a:p>
        </p:txBody>
      </p:sp>
      <p:sp>
        <p:nvSpPr>
          <p:cNvPr id="196" name="Google Shape;196;p28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7" name="Google Shape;197;p28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8" name="Google Shape;198;p28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12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11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Summary: 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Come up with </a:t>
            </a: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at least three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rules for using AI responsibly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04" name="Google Shape;204;p29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05" name="Google Shape;205;p2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16</a:t>
            </a:fld>
            <a:endParaRPr/>
          </a:p>
        </p:txBody>
      </p:sp>
      <p:sp>
        <p:nvSpPr>
          <p:cNvPr id="206" name="Google Shape;206;p29"/>
          <p:cNvSpPr txBox="1">
            <a:spLocks noGrp="1"/>
          </p:cNvSpPr>
          <p:nvPr>
            <p:ph type="body" idx="1"/>
          </p:nvPr>
        </p:nvSpPr>
        <p:spPr>
          <a:xfrm>
            <a:off x="311700" y="2991108"/>
            <a:ext cx="8520600" cy="2213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Rules:</a:t>
            </a:r>
            <a:endParaRPr sz="2400" b="1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0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12464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Key question: </a:t>
            </a:r>
            <a:r>
              <a:rPr lang="en-GB" sz="30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 you think </a:t>
            </a: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you</a:t>
            </a:r>
            <a:r>
              <a:rPr lang="en-GB" sz="30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use AI responsibly?</a:t>
            </a:r>
            <a:endParaRPr sz="3000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12" name="Google Shape;212;p30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13" name="Google Shape;213;p3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17</a:t>
            </a:fld>
            <a:endParaRPr/>
          </a:p>
        </p:txBody>
      </p:sp>
      <p:sp>
        <p:nvSpPr>
          <p:cNvPr id="214" name="Google Shape;214;p30"/>
          <p:cNvSpPr txBox="1">
            <a:spLocks noGrp="1"/>
          </p:cNvSpPr>
          <p:nvPr>
            <p:ph type="body" idx="1"/>
          </p:nvPr>
        </p:nvSpPr>
        <p:spPr>
          <a:xfrm>
            <a:off x="311700" y="2991108"/>
            <a:ext cx="8520600" cy="11073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Answer:</a:t>
            </a:r>
            <a:endParaRPr sz="2400" b="1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44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Finishing off: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419100" algn="l" rtl="0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Make sure this presentation is saved in your </a:t>
            </a: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OneDrive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419100" algn="l" rtl="0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Share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it with me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457200" lvl="0" indent="-419100" algn="l" rtl="0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Delete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this slide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Then go on to the </a:t>
            </a: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 AI Challenge work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" name="Google Shape;220;p31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1" name="Google Shape;221;p3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15650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Task 1:</a:t>
            </a:r>
            <a:endParaRPr sz="3000" b="1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up a definition of “</a:t>
            </a:r>
            <a:r>
              <a:rPr lang="en-GB" sz="24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making responsible use of</a:t>
            </a:r>
            <a:r>
              <a:rPr lang="en-GB" sz="24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” that you think is a sensible one to use in the context of AI</a:t>
            </a:r>
            <a:endParaRPr sz="2400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Definition: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5027210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Where did you get the definition from?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2564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Task 2:</a:t>
            </a:r>
            <a:endParaRPr sz="3000" b="1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30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Work through the 12 statements on these slides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30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For each one, say if you think it is a responsible use of AI or not and </a:t>
            </a: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justify</a:t>
            </a:r>
            <a:r>
              <a:rPr lang="en-GB" sz="3000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your answer</a:t>
            </a:r>
            <a:endParaRPr sz="3000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Sharing AI generated rumours or fake news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as the only way to find information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2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check your understanding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4" name="Google Shape;104;p19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5" name="Google Shape;105;p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8" name="Google Shape;108;p19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3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help generate ideas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4" name="Google Shape;114;p20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8" name="Google Shape;118;p20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4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Believing everything AI says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4" name="Google Shape;124;p21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5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body" idx="1"/>
          </p:nvPr>
        </p:nvSpPr>
        <p:spPr>
          <a:xfrm>
            <a:off x="311700" y="1536624"/>
            <a:ext cx="8520600" cy="71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Checking AI results for mistakes before use</a:t>
            </a:r>
            <a:endParaRPr sz="3000" b="1" dirty="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4" name="Google Shape;134;p22"/>
          <p:cNvSpPr txBox="1">
            <a:spLocks noGrp="1"/>
          </p:cNvSpPr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42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sz="42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5" name="Google Shape;135;p2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136" name="Google Shape;136;p22"/>
          <p:cNvSpPr txBox="1">
            <a:spLocks noGrp="1"/>
          </p:cNvSpPr>
          <p:nvPr>
            <p:ph type="body" idx="1"/>
          </p:nvPr>
        </p:nvSpPr>
        <p:spPr>
          <a:xfrm>
            <a:off x="311700" y="2389358"/>
            <a:ext cx="8520600" cy="6093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  </a:t>
            </a:r>
            <a:endParaRPr sz="24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7" name="Google Shape;137;p22"/>
          <p:cNvSpPr txBox="1">
            <a:spLocks noGrp="1"/>
          </p:cNvSpPr>
          <p:nvPr>
            <p:ph type="body" idx="1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6</a:t>
            </a:r>
            <a:endParaRPr sz="3000" b="1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380</Words>
  <Application>Microsoft Office PowerPoint</Application>
  <PresentationFormat>On-screen Show (4:3)</PresentationFormat>
  <Paragraphs>104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Ubuntu</vt:lpstr>
      <vt:lpstr>Arial</vt:lpstr>
      <vt:lpstr>Simple Light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  <vt:lpstr>Using AI responsibly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Ian Ford</cp:lastModifiedBy>
  <cp:revision>1</cp:revision>
  <dcterms:modified xsi:type="dcterms:W3CDTF">2026-05-13T12:27:47Z</dcterms:modified>
</cp:coreProperties>
</file>