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6858000" cx="9144000"/>
  <p:notesSz cx="6858000" cy="9144000"/>
  <p:embeddedFontLst>
    <p:embeddedFont>
      <p:font typeface="Ubuntu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Ubuntu-boldItalic.fntdata"/><Relationship Id="rId9" Type="http://schemas.openxmlformats.org/officeDocument/2006/relationships/font" Target="fonts/Ubuntu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274fa47f4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274fa47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274fa47f4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274fa47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52375" y="379175"/>
            <a:ext cx="83799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Video Tutorial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536624"/>
            <a:ext cx="8520600" cy="43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Use the clips provided to make a short video explaining how to make a pizza from scratch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You should add titles, captions, at least one still image, and sound of some kind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You will need to find the images and sounds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1350"/>
            <a:ext cx="8839201" cy="461237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52400" y="217225"/>
            <a:ext cx="28521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Tabs at top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582000" y="217225"/>
            <a:ext cx="28521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Preview pane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52400" y="5775150"/>
            <a:ext cx="3939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Timeline at bottom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46320" t="0"/>
          <a:stretch/>
        </p:blipFill>
        <p:spPr>
          <a:xfrm>
            <a:off x="5087700" y="4057050"/>
            <a:ext cx="3384750" cy="2505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052500" y="6202925"/>
            <a:ext cx="3939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Red playhead</a:t>
            </a:r>
            <a:endParaRPr sz="24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