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Ubuntu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Ubuntu-boldItalic.fntdata"/><Relationship Id="rId5" Type="http://schemas.openxmlformats.org/officeDocument/2006/relationships/slide" Target="slides/slide1.xml"/><Relationship Id="rId6" Type="http://schemas.openxmlformats.org/officeDocument/2006/relationships/font" Target="fonts/Ubuntu-regular.fntdata"/><Relationship Id="rId7" Type="http://schemas.openxmlformats.org/officeDocument/2006/relationships/font" Target="fonts/Ubuntu-bold.fntdata"/><Relationship Id="rId8" Type="http://schemas.openxmlformats.org/officeDocument/2006/relationships/font" Target="fonts/Ubuntu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405c31fb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15405c31fb4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29841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629841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629841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 flipH="1">
            <a:off x="14270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Link back…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 tutorial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9" name="Google Shape;89;p13"/>
          <p:cNvSpPr txBox="1"/>
          <p:nvPr>
            <p:ph type="title"/>
          </p:nvPr>
        </p:nvSpPr>
        <p:spPr>
          <a:xfrm>
            <a:off x="325300" y="351925"/>
            <a:ext cx="86517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 sz="3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36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25300" y="1309700"/>
            <a:ext cx="8651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Char char="●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Planning the IDMP video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202375" y="2133600"/>
            <a:ext cx="8774700" cy="29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0000" lIns="90000" spcFirstLastPara="1" rIns="90000" wrap="square" tIns="90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Do now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000"/>
              <a:buFont typeface="Ubuntu"/>
              <a:buAutoNum type="arabi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Open your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Pizza Making video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in Filmora (File &gt; Open)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000"/>
              <a:buFont typeface="Ubuntu"/>
              <a:buAutoNum type="arabi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Watch your video. How does it look?</a:t>
            </a:r>
            <a:endParaRPr b="1"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000"/>
              <a:buFont typeface="Ubuntu"/>
              <a:buAutoNum type="arabi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Look at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someone else’s work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000"/>
              <a:buFont typeface="Ubuntu"/>
              <a:buAutoNum type="alphaL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tell that what you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like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about it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000"/>
              <a:buFont typeface="Ubuntu"/>
              <a:buAutoNum type="alphaL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give them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up to three things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to improve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1155CC"/>
              </a:buClr>
              <a:buSzPts val="2000"/>
              <a:buFont typeface="Ubuntu"/>
              <a:buAutoNum type="arabi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Make at least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one improvement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to your own work based on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feedback</a:t>
            </a:r>
            <a:endParaRPr b="1"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609715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Look forward…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Creating and adding the video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3119925" y="5334000"/>
            <a:ext cx="2880000" cy="13320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Today…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Planing the IDMP video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