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6858000" cx="9144000"/>
  <p:notesSz cx="6858000" cy="9144000"/>
  <p:embeddedFontLst>
    <p:embeddedFont>
      <p:font typeface="Ubuntu"/>
      <p:regular r:id="rId7"/>
      <p:bold r:id="rId8"/>
      <p:italic r:id="rId9"/>
      <p:boldItalic r:id="rId10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EAFF3F4D-D3DF-4AFC-8383-36D3AD545F61}">
  <a:tblStyle styleId="{EAFF3F4D-D3DF-4AFC-8383-36D3AD545F61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10" Type="http://schemas.openxmlformats.org/officeDocument/2006/relationships/font" Target="fonts/Ubuntu-boldItalic.fntdata"/><Relationship Id="rId9" Type="http://schemas.openxmlformats.org/officeDocument/2006/relationships/font" Target="fonts/Ubuntu-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font" Target="fonts/Ubuntu-regular.fntdata"/><Relationship Id="rId8" Type="http://schemas.openxmlformats.org/officeDocument/2006/relationships/font" Target="fonts/Ubuntu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GB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g138fde3779f_0_0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6" name="Google Shape;86;g138fde3779f_0_0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/>
          <p:nvPr>
            <p:ph type="title"/>
          </p:nvPr>
        </p:nvSpPr>
        <p:spPr>
          <a:xfrm>
            <a:off x="628650" y="365125"/>
            <a:ext cx="78867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2"/>
          <p:cNvSpPr txBox="1"/>
          <p:nvPr>
            <p:ph idx="1" type="body"/>
          </p:nvPr>
        </p:nvSpPr>
        <p:spPr>
          <a:xfrm>
            <a:off x="628650" y="1825625"/>
            <a:ext cx="7886700" cy="43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8" name="Google Shape;18;p2"/>
          <p:cNvSpPr txBox="1"/>
          <p:nvPr>
            <p:ph idx="10" type="dt"/>
          </p:nvPr>
        </p:nvSpPr>
        <p:spPr>
          <a:xfrm>
            <a:off x="628650" y="6356350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2"/>
          <p:cNvSpPr txBox="1"/>
          <p:nvPr>
            <p:ph idx="11" type="ftr"/>
          </p:nvPr>
        </p:nvSpPr>
        <p:spPr>
          <a:xfrm>
            <a:off x="3028950" y="6356350"/>
            <a:ext cx="30861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2"/>
          <p:cNvSpPr txBox="1"/>
          <p:nvPr>
            <p:ph idx="12" type="sldNum"/>
          </p:nvPr>
        </p:nvSpPr>
        <p:spPr>
          <a:xfrm>
            <a:off x="6457950" y="6356350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1"/>
          <p:cNvSpPr txBox="1"/>
          <p:nvPr>
            <p:ph type="title"/>
          </p:nvPr>
        </p:nvSpPr>
        <p:spPr>
          <a:xfrm>
            <a:off x="628650" y="365125"/>
            <a:ext cx="78867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11"/>
          <p:cNvSpPr txBox="1"/>
          <p:nvPr>
            <p:ph idx="1" type="body"/>
          </p:nvPr>
        </p:nvSpPr>
        <p:spPr>
          <a:xfrm rot="5400000">
            <a:off x="2396400" y="57875"/>
            <a:ext cx="4351200" cy="7886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5" name="Google Shape;75;p11"/>
          <p:cNvSpPr txBox="1"/>
          <p:nvPr>
            <p:ph idx="10" type="dt"/>
          </p:nvPr>
        </p:nvSpPr>
        <p:spPr>
          <a:xfrm>
            <a:off x="628650" y="6356350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1"/>
          <p:cNvSpPr txBox="1"/>
          <p:nvPr>
            <p:ph idx="11" type="ftr"/>
          </p:nvPr>
        </p:nvSpPr>
        <p:spPr>
          <a:xfrm>
            <a:off x="3028950" y="6356350"/>
            <a:ext cx="30861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11"/>
          <p:cNvSpPr txBox="1"/>
          <p:nvPr>
            <p:ph idx="12" type="sldNum"/>
          </p:nvPr>
        </p:nvSpPr>
        <p:spPr>
          <a:xfrm>
            <a:off x="6457950" y="6356350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2"/>
          <p:cNvSpPr txBox="1"/>
          <p:nvPr>
            <p:ph type="title"/>
          </p:nvPr>
        </p:nvSpPr>
        <p:spPr>
          <a:xfrm rot="5400000">
            <a:off x="4623600" y="2285275"/>
            <a:ext cx="5811900" cy="1971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12"/>
          <p:cNvSpPr txBox="1"/>
          <p:nvPr>
            <p:ph idx="1" type="body"/>
          </p:nvPr>
        </p:nvSpPr>
        <p:spPr>
          <a:xfrm rot="5400000">
            <a:off x="623025" y="370675"/>
            <a:ext cx="5811900" cy="580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1" name="Google Shape;81;p12"/>
          <p:cNvSpPr txBox="1"/>
          <p:nvPr>
            <p:ph idx="10" type="dt"/>
          </p:nvPr>
        </p:nvSpPr>
        <p:spPr>
          <a:xfrm>
            <a:off x="628650" y="6356350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12"/>
          <p:cNvSpPr txBox="1"/>
          <p:nvPr>
            <p:ph idx="11" type="ftr"/>
          </p:nvPr>
        </p:nvSpPr>
        <p:spPr>
          <a:xfrm>
            <a:off x="3028950" y="6356350"/>
            <a:ext cx="30861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12"/>
          <p:cNvSpPr txBox="1"/>
          <p:nvPr>
            <p:ph idx="12" type="sldNum"/>
          </p:nvPr>
        </p:nvSpPr>
        <p:spPr>
          <a:xfrm>
            <a:off x="6457950" y="6356350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"/>
          <p:cNvSpPr txBox="1"/>
          <p:nvPr>
            <p:ph type="ctrTitle"/>
          </p:nvPr>
        </p:nvSpPr>
        <p:spPr>
          <a:xfrm>
            <a:off x="1143000" y="1122363"/>
            <a:ext cx="6858000" cy="2387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3"/>
          <p:cNvSpPr txBox="1"/>
          <p:nvPr>
            <p:ph idx="1" type="subTitle"/>
          </p:nvPr>
        </p:nvSpPr>
        <p:spPr>
          <a:xfrm>
            <a:off x="1143000" y="3602038"/>
            <a:ext cx="6858000" cy="1655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24" name="Google Shape;24;p3"/>
          <p:cNvSpPr txBox="1"/>
          <p:nvPr>
            <p:ph idx="10" type="dt"/>
          </p:nvPr>
        </p:nvSpPr>
        <p:spPr>
          <a:xfrm>
            <a:off x="628650" y="6356350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3"/>
          <p:cNvSpPr txBox="1"/>
          <p:nvPr>
            <p:ph idx="11" type="ftr"/>
          </p:nvPr>
        </p:nvSpPr>
        <p:spPr>
          <a:xfrm>
            <a:off x="3028950" y="6356350"/>
            <a:ext cx="30861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3"/>
          <p:cNvSpPr txBox="1"/>
          <p:nvPr>
            <p:ph idx="12" type="sldNum"/>
          </p:nvPr>
        </p:nvSpPr>
        <p:spPr>
          <a:xfrm>
            <a:off x="6457950" y="6356350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4"/>
          <p:cNvSpPr txBox="1"/>
          <p:nvPr>
            <p:ph type="title"/>
          </p:nvPr>
        </p:nvSpPr>
        <p:spPr>
          <a:xfrm>
            <a:off x="623888" y="1709738"/>
            <a:ext cx="7886700" cy="2852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4"/>
          <p:cNvSpPr txBox="1"/>
          <p:nvPr>
            <p:ph idx="1" type="body"/>
          </p:nvPr>
        </p:nvSpPr>
        <p:spPr>
          <a:xfrm>
            <a:off x="623888" y="4589463"/>
            <a:ext cx="7886700" cy="1500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0" name="Google Shape;30;p4"/>
          <p:cNvSpPr txBox="1"/>
          <p:nvPr>
            <p:ph idx="10" type="dt"/>
          </p:nvPr>
        </p:nvSpPr>
        <p:spPr>
          <a:xfrm>
            <a:off x="628650" y="6356350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4"/>
          <p:cNvSpPr txBox="1"/>
          <p:nvPr>
            <p:ph idx="11" type="ftr"/>
          </p:nvPr>
        </p:nvSpPr>
        <p:spPr>
          <a:xfrm>
            <a:off x="3028950" y="6356350"/>
            <a:ext cx="30861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4"/>
          <p:cNvSpPr txBox="1"/>
          <p:nvPr>
            <p:ph idx="12" type="sldNum"/>
          </p:nvPr>
        </p:nvSpPr>
        <p:spPr>
          <a:xfrm>
            <a:off x="6457950" y="6356350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5"/>
          <p:cNvSpPr txBox="1"/>
          <p:nvPr>
            <p:ph type="title"/>
          </p:nvPr>
        </p:nvSpPr>
        <p:spPr>
          <a:xfrm>
            <a:off x="628650" y="365125"/>
            <a:ext cx="78867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5"/>
          <p:cNvSpPr txBox="1"/>
          <p:nvPr>
            <p:ph idx="1" type="body"/>
          </p:nvPr>
        </p:nvSpPr>
        <p:spPr>
          <a:xfrm>
            <a:off x="628650" y="1825625"/>
            <a:ext cx="3886200" cy="43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6" name="Google Shape;36;p5"/>
          <p:cNvSpPr txBox="1"/>
          <p:nvPr>
            <p:ph idx="2" type="body"/>
          </p:nvPr>
        </p:nvSpPr>
        <p:spPr>
          <a:xfrm>
            <a:off x="4629150" y="1825625"/>
            <a:ext cx="3886200" cy="43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7" name="Google Shape;37;p5"/>
          <p:cNvSpPr txBox="1"/>
          <p:nvPr>
            <p:ph idx="10" type="dt"/>
          </p:nvPr>
        </p:nvSpPr>
        <p:spPr>
          <a:xfrm>
            <a:off x="628650" y="6356350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5"/>
          <p:cNvSpPr txBox="1"/>
          <p:nvPr>
            <p:ph idx="11" type="ftr"/>
          </p:nvPr>
        </p:nvSpPr>
        <p:spPr>
          <a:xfrm>
            <a:off x="3028950" y="6356350"/>
            <a:ext cx="30861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5"/>
          <p:cNvSpPr txBox="1"/>
          <p:nvPr>
            <p:ph idx="12" type="sldNum"/>
          </p:nvPr>
        </p:nvSpPr>
        <p:spPr>
          <a:xfrm>
            <a:off x="6457950" y="6356350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6"/>
          <p:cNvSpPr txBox="1"/>
          <p:nvPr>
            <p:ph type="title"/>
          </p:nvPr>
        </p:nvSpPr>
        <p:spPr>
          <a:xfrm>
            <a:off x="629841" y="365125"/>
            <a:ext cx="78867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6"/>
          <p:cNvSpPr txBox="1"/>
          <p:nvPr>
            <p:ph idx="1" type="body"/>
          </p:nvPr>
        </p:nvSpPr>
        <p:spPr>
          <a:xfrm>
            <a:off x="629841" y="1681163"/>
            <a:ext cx="3868200" cy="823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3" name="Google Shape;43;p6"/>
          <p:cNvSpPr txBox="1"/>
          <p:nvPr>
            <p:ph idx="2" type="body"/>
          </p:nvPr>
        </p:nvSpPr>
        <p:spPr>
          <a:xfrm>
            <a:off x="629841" y="2505075"/>
            <a:ext cx="3868200" cy="3684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4" name="Google Shape;44;p6"/>
          <p:cNvSpPr txBox="1"/>
          <p:nvPr>
            <p:ph idx="3" type="body"/>
          </p:nvPr>
        </p:nvSpPr>
        <p:spPr>
          <a:xfrm>
            <a:off x="4629150" y="1681163"/>
            <a:ext cx="3887400" cy="823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5" name="Google Shape;45;p6"/>
          <p:cNvSpPr txBox="1"/>
          <p:nvPr>
            <p:ph idx="4" type="body"/>
          </p:nvPr>
        </p:nvSpPr>
        <p:spPr>
          <a:xfrm>
            <a:off x="4629150" y="2505075"/>
            <a:ext cx="3887400" cy="3684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6" name="Google Shape;46;p6"/>
          <p:cNvSpPr txBox="1"/>
          <p:nvPr>
            <p:ph idx="10" type="dt"/>
          </p:nvPr>
        </p:nvSpPr>
        <p:spPr>
          <a:xfrm>
            <a:off x="628650" y="6356350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6"/>
          <p:cNvSpPr txBox="1"/>
          <p:nvPr>
            <p:ph idx="11" type="ftr"/>
          </p:nvPr>
        </p:nvSpPr>
        <p:spPr>
          <a:xfrm>
            <a:off x="3028950" y="6356350"/>
            <a:ext cx="30861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6"/>
          <p:cNvSpPr txBox="1"/>
          <p:nvPr>
            <p:ph idx="12" type="sldNum"/>
          </p:nvPr>
        </p:nvSpPr>
        <p:spPr>
          <a:xfrm>
            <a:off x="6457950" y="6356350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7"/>
          <p:cNvSpPr txBox="1"/>
          <p:nvPr>
            <p:ph type="title"/>
          </p:nvPr>
        </p:nvSpPr>
        <p:spPr>
          <a:xfrm>
            <a:off x="628650" y="365125"/>
            <a:ext cx="78867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7"/>
          <p:cNvSpPr txBox="1"/>
          <p:nvPr>
            <p:ph idx="10" type="dt"/>
          </p:nvPr>
        </p:nvSpPr>
        <p:spPr>
          <a:xfrm>
            <a:off x="628650" y="6356350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7"/>
          <p:cNvSpPr txBox="1"/>
          <p:nvPr>
            <p:ph idx="11" type="ftr"/>
          </p:nvPr>
        </p:nvSpPr>
        <p:spPr>
          <a:xfrm>
            <a:off x="3028950" y="6356350"/>
            <a:ext cx="30861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7"/>
          <p:cNvSpPr txBox="1"/>
          <p:nvPr>
            <p:ph idx="12" type="sldNum"/>
          </p:nvPr>
        </p:nvSpPr>
        <p:spPr>
          <a:xfrm>
            <a:off x="6457950" y="6356350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8"/>
          <p:cNvSpPr txBox="1"/>
          <p:nvPr>
            <p:ph idx="10" type="dt"/>
          </p:nvPr>
        </p:nvSpPr>
        <p:spPr>
          <a:xfrm>
            <a:off x="628650" y="6356350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8"/>
          <p:cNvSpPr txBox="1"/>
          <p:nvPr>
            <p:ph idx="11" type="ftr"/>
          </p:nvPr>
        </p:nvSpPr>
        <p:spPr>
          <a:xfrm>
            <a:off x="3028950" y="6356350"/>
            <a:ext cx="30861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8"/>
          <p:cNvSpPr txBox="1"/>
          <p:nvPr>
            <p:ph idx="12" type="sldNum"/>
          </p:nvPr>
        </p:nvSpPr>
        <p:spPr>
          <a:xfrm>
            <a:off x="6457950" y="6356350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9"/>
          <p:cNvSpPr txBox="1"/>
          <p:nvPr>
            <p:ph type="title"/>
          </p:nvPr>
        </p:nvSpPr>
        <p:spPr>
          <a:xfrm>
            <a:off x="629841" y="457200"/>
            <a:ext cx="2949300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9"/>
          <p:cNvSpPr txBox="1"/>
          <p:nvPr>
            <p:ph idx="1" type="body"/>
          </p:nvPr>
        </p:nvSpPr>
        <p:spPr>
          <a:xfrm>
            <a:off x="3887391" y="987425"/>
            <a:ext cx="4629000" cy="4873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61" name="Google Shape;61;p9"/>
          <p:cNvSpPr txBox="1"/>
          <p:nvPr>
            <p:ph idx="2" type="body"/>
          </p:nvPr>
        </p:nvSpPr>
        <p:spPr>
          <a:xfrm>
            <a:off x="629841" y="2057400"/>
            <a:ext cx="2949300" cy="3811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2" name="Google Shape;62;p9"/>
          <p:cNvSpPr txBox="1"/>
          <p:nvPr>
            <p:ph idx="10" type="dt"/>
          </p:nvPr>
        </p:nvSpPr>
        <p:spPr>
          <a:xfrm>
            <a:off x="628650" y="6356350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9"/>
          <p:cNvSpPr txBox="1"/>
          <p:nvPr>
            <p:ph idx="11" type="ftr"/>
          </p:nvPr>
        </p:nvSpPr>
        <p:spPr>
          <a:xfrm>
            <a:off x="3028950" y="6356350"/>
            <a:ext cx="30861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9"/>
          <p:cNvSpPr txBox="1"/>
          <p:nvPr>
            <p:ph idx="12" type="sldNum"/>
          </p:nvPr>
        </p:nvSpPr>
        <p:spPr>
          <a:xfrm>
            <a:off x="6457950" y="6356350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0"/>
          <p:cNvSpPr txBox="1"/>
          <p:nvPr>
            <p:ph type="title"/>
          </p:nvPr>
        </p:nvSpPr>
        <p:spPr>
          <a:xfrm>
            <a:off x="629841" y="457200"/>
            <a:ext cx="2949300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0"/>
          <p:cNvSpPr/>
          <p:nvPr>
            <p:ph idx="2" type="pic"/>
          </p:nvPr>
        </p:nvSpPr>
        <p:spPr>
          <a:xfrm>
            <a:off x="3887391" y="987425"/>
            <a:ext cx="4629000" cy="4873500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10"/>
          <p:cNvSpPr txBox="1"/>
          <p:nvPr>
            <p:ph idx="1" type="body"/>
          </p:nvPr>
        </p:nvSpPr>
        <p:spPr>
          <a:xfrm>
            <a:off x="629841" y="2057400"/>
            <a:ext cx="2949300" cy="3811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9" name="Google Shape;69;p10"/>
          <p:cNvSpPr txBox="1"/>
          <p:nvPr>
            <p:ph idx="10" type="dt"/>
          </p:nvPr>
        </p:nvSpPr>
        <p:spPr>
          <a:xfrm>
            <a:off x="628650" y="6356350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0"/>
          <p:cNvSpPr txBox="1"/>
          <p:nvPr>
            <p:ph idx="11" type="ftr"/>
          </p:nvPr>
        </p:nvSpPr>
        <p:spPr>
          <a:xfrm>
            <a:off x="3028950" y="6356350"/>
            <a:ext cx="30861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10"/>
          <p:cNvSpPr txBox="1"/>
          <p:nvPr>
            <p:ph idx="12" type="sldNum"/>
          </p:nvPr>
        </p:nvSpPr>
        <p:spPr>
          <a:xfrm>
            <a:off x="6457950" y="6356350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/>
          <p:nvPr>
            <p:ph type="title"/>
          </p:nvPr>
        </p:nvSpPr>
        <p:spPr>
          <a:xfrm>
            <a:off x="628650" y="365125"/>
            <a:ext cx="78867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1" name="Google Shape;11;p1"/>
          <p:cNvSpPr txBox="1"/>
          <p:nvPr>
            <p:ph idx="1" type="body"/>
          </p:nvPr>
        </p:nvSpPr>
        <p:spPr>
          <a:xfrm>
            <a:off x="628650" y="1825625"/>
            <a:ext cx="7886700" cy="43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" name="Google Shape;12;p1"/>
          <p:cNvSpPr txBox="1"/>
          <p:nvPr>
            <p:ph idx="10" type="dt"/>
          </p:nvPr>
        </p:nvSpPr>
        <p:spPr>
          <a:xfrm>
            <a:off x="628650" y="6356350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" name="Google Shape;13;p1"/>
          <p:cNvSpPr txBox="1"/>
          <p:nvPr>
            <p:ph idx="11" type="ftr"/>
          </p:nvPr>
        </p:nvSpPr>
        <p:spPr>
          <a:xfrm>
            <a:off x="3028950" y="6356350"/>
            <a:ext cx="30861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" name="Google Shape;14;p1"/>
          <p:cNvSpPr txBox="1"/>
          <p:nvPr>
            <p:ph idx="12" type="sldNum"/>
          </p:nvPr>
        </p:nvSpPr>
        <p:spPr>
          <a:xfrm>
            <a:off x="6457950" y="6356350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2CC"/>
        </a:solidFill>
      </p:bgPr>
    </p:bg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3"/>
          <p:cNvSpPr/>
          <p:nvPr/>
        </p:nvSpPr>
        <p:spPr>
          <a:xfrm flipH="1">
            <a:off x="142700" y="5334000"/>
            <a:ext cx="2880000" cy="1333500"/>
          </a:xfrm>
          <a:prstGeom prst="chevron">
            <a:avLst>
              <a:gd fmla="val 25714" name="adj"/>
            </a:avLst>
          </a:prstGeom>
          <a:solidFill>
            <a:srgbClr val="C9DAF8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18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Link back…</a:t>
            </a:r>
            <a:endParaRPr b="1" sz="1800">
              <a:solidFill>
                <a:srgbClr val="1155CC"/>
              </a:solidFill>
              <a:latin typeface="Ubuntu"/>
              <a:ea typeface="Ubuntu"/>
              <a:cs typeface="Ubuntu"/>
              <a:sym typeface="Ubuntu"/>
            </a:endParaRPr>
          </a:p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Exploring IDMPs</a:t>
            </a:r>
            <a:endParaRPr sz="1800">
              <a:solidFill>
                <a:srgbClr val="1155CC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sp>
        <p:nvSpPr>
          <p:cNvPr id="89" name="Google Shape;89;p13"/>
          <p:cNvSpPr txBox="1"/>
          <p:nvPr>
            <p:ph type="title"/>
          </p:nvPr>
        </p:nvSpPr>
        <p:spPr>
          <a:xfrm>
            <a:off x="325300" y="351925"/>
            <a:ext cx="8651700" cy="821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b="1" lang="en-GB" sz="36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Interactive</a:t>
            </a:r>
            <a:r>
              <a:rPr b="1" lang="en-GB" sz="36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 Multimedia</a:t>
            </a:r>
            <a:endParaRPr b="1" sz="3600">
              <a:solidFill>
                <a:srgbClr val="1155CC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sp>
        <p:nvSpPr>
          <p:cNvPr id="90" name="Google Shape;90;p13"/>
          <p:cNvSpPr txBox="1"/>
          <p:nvPr/>
        </p:nvSpPr>
        <p:spPr>
          <a:xfrm>
            <a:off x="325300" y="1309700"/>
            <a:ext cx="86517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381000" lvl="0" marL="457200" marR="0" rtl="0" algn="l">
              <a:spcBef>
                <a:spcPts val="0"/>
              </a:spcBef>
              <a:spcAft>
                <a:spcPts val="0"/>
              </a:spcAft>
              <a:buClr>
                <a:srgbClr val="1155CC"/>
              </a:buClr>
              <a:buSzPts val="2400"/>
              <a:buFont typeface="Ubuntu"/>
              <a:buChar char="●"/>
            </a:pPr>
            <a:r>
              <a:rPr b="1" lang="en-GB" sz="24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Creating the IDMP</a:t>
            </a:r>
            <a:endParaRPr b="1" sz="2400">
              <a:solidFill>
                <a:srgbClr val="1155CC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sp>
        <p:nvSpPr>
          <p:cNvPr id="91" name="Google Shape;91;p13"/>
          <p:cNvSpPr txBox="1"/>
          <p:nvPr/>
        </p:nvSpPr>
        <p:spPr>
          <a:xfrm>
            <a:off x="325300" y="1981200"/>
            <a:ext cx="8377800" cy="1048800"/>
          </a:xfrm>
          <a:prstGeom prst="rect">
            <a:avLst/>
          </a:prstGeom>
          <a:noFill/>
          <a:ln>
            <a:noFill/>
          </a:ln>
        </p:spPr>
        <p:txBody>
          <a:bodyPr anchorCtr="0" anchor="t" bIns="90000" lIns="90000" spcFirstLastPara="1" rIns="90000" wrap="square" tIns="900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24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Do now</a:t>
            </a:r>
            <a:r>
              <a:rPr b="1" lang="en-GB" sz="24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:</a:t>
            </a:r>
            <a:endParaRPr sz="2400">
              <a:solidFill>
                <a:srgbClr val="1155CC"/>
              </a:solidFill>
              <a:latin typeface="Ubuntu"/>
              <a:ea typeface="Ubuntu"/>
              <a:cs typeface="Ubuntu"/>
              <a:sym typeface="Ubuntu"/>
            </a:endParaRPr>
          </a:p>
          <a:p>
            <a:pPr indent="-381000" lvl="0" marL="457200" marR="0" rtl="0" algn="l">
              <a:spcBef>
                <a:spcPts val="1000"/>
              </a:spcBef>
              <a:spcAft>
                <a:spcPts val="1000"/>
              </a:spcAft>
              <a:buClr>
                <a:srgbClr val="1155CC"/>
              </a:buClr>
              <a:buSzPts val="2400"/>
              <a:buFont typeface="Ubuntu"/>
              <a:buAutoNum type="arabicPeriod"/>
            </a:pPr>
            <a:r>
              <a:rPr lang="en-GB" sz="24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Join up the definitions</a:t>
            </a:r>
            <a:endParaRPr sz="2400">
              <a:solidFill>
                <a:srgbClr val="1155CC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sp>
        <p:nvSpPr>
          <p:cNvPr id="92" name="Google Shape;92;p13"/>
          <p:cNvSpPr/>
          <p:nvPr/>
        </p:nvSpPr>
        <p:spPr>
          <a:xfrm>
            <a:off x="6097150" y="5334000"/>
            <a:ext cx="2880000" cy="1333500"/>
          </a:xfrm>
          <a:prstGeom prst="chevron">
            <a:avLst>
              <a:gd fmla="val 25714" name="adj"/>
            </a:avLst>
          </a:prstGeom>
          <a:solidFill>
            <a:srgbClr val="C9DAF8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18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Look forward…</a:t>
            </a:r>
            <a:endParaRPr b="1" sz="1800">
              <a:solidFill>
                <a:srgbClr val="1155CC"/>
              </a:solidFill>
              <a:latin typeface="Ubuntu"/>
              <a:ea typeface="Ubuntu"/>
              <a:cs typeface="Ubuntu"/>
              <a:sym typeface="Ubuntu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Developing the full IDMP</a:t>
            </a:r>
            <a:endParaRPr sz="1800">
              <a:solidFill>
                <a:srgbClr val="1155CC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sp>
        <p:nvSpPr>
          <p:cNvPr id="93" name="Google Shape;93;p13"/>
          <p:cNvSpPr/>
          <p:nvPr/>
        </p:nvSpPr>
        <p:spPr>
          <a:xfrm>
            <a:off x="3119925" y="5334000"/>
            <a:ext cx="2880000" cy="1332000"/>
          </a:xfrm>
          <a:prstGeom prst="snip2DiagRect">
            <a:avLst>
              <a:gd fmla="val 0" name="adj1"/>
              <a:gd fmla="val 16667" name="adj2"/>
            </a:avLst>
          </a:prstGeom>
          <a:solidFill>
            <a:srgbClr val="C9DAF8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18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Today…</a:t>
            </a:r>
            <a:endParaRPr b="1" sz="1800">
              <a:solidFill>
                <a:srgbClr val="1155CC"/>
              </a:solidFill>
              <a:latin typeface="Ubuntu"/>
              <a:ea typeface="Ubuntu"/>
              <a:cs typeface="Ubuntu"/>
              <a:sym typeface="Ubuntu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Creating the IDMP</a:t>
            </a:r>
            <a:endParaRPr sz="1800">
              <a:solidFill>
                <a:srgbClr val="1155CC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graphicFrame>
        <p:nvGraphicFramePr>
          <p:cNvPr id="94" name="Google Shape;94;p13"/>
          <p:cNvGraphicFramePr/>
          <p:nvPr/>
        </p:nvGraphicFramePr>
        <p:xfrm>
          <a:off x="433000" y="303000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{EAFF3F4D-D3DF-4AFC-8383-36D3AD545F61}</a:tableStyleId>
              </a:tblPr>
              <a:tblGrid>
                <a:gridCol w="2504300"/>
                <a:gridCol w="5964850"/>
              </a:tblGrid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2200">
                          <a:solidFill>
                            <a:srgbClr val="1155CC"/>
                          </a:solidFill>
                          <a:latin typeface="Ubuntu"/>
                          <a:ea typeface="Ubuntu"/>
                          <a:cs typeface="Ubuntu"/>
                          <a:sym typeface="Ubuntu"/>
                        </a:rPr>
                        <a:t>Client brief</a:t>
                      </a:r>
                      <a:endParaRPr sz="2200">
                        <a:solidFill>
                          <a:srgbClr val="1155CC"/>
                        </a:solidFill>
                        <a:latin typeface="Ubuntu"/>
                        <a:ea typeface="Ubuntu"/>
                        <a:cs typeface="Ubuntu"/>
                        <a:sym typeface="Ubuntu"/>
                      </a:endParaRPr>
                    </a:p>
                  </a:txBody>
                  <a:tcPr marT="91425" marB="91425" marR="91425" marL="91425">
                    <a:lnL cap="flat" cmpd="sng" w="19050">
                      <a:solidFill>
                        <a:srgbClr val="1155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1155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1155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1155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2200">
                          <a:solidFill>
                            <a:srgbClr val="1155CC"/>
                          </a:solidFill>
                          <a:latin typeface="Ubuntu"/>
                          <a:ea typeface="Ubuntu"/>
                          <a:cs typeface="Ubuntu"/>
                          <a:sym typeface="Ubuntu"/>
                        </a:rPr>
                        <a:t>A user is able to choose their own path</a:t>
                      </a:r>
                      <a:endParaRPr sz="2200">
                        <a:solidFill>
                          <a:srgbClr val="1155CC"/>
                        </a:solidFill>
                        <a:latin typeface="Ubuntu"/>
                        <a:ea typeface="Ubuntu"/>
                        <a:cs typeface="Ubuntu"/>
                        <a:sym typeface="Ubuntu"/>
                      </a:endParaRPr>
                    </a:p>
                  </a:txBody>
                  <a:tcPr marT="91425" marB="91425" marR="91425" marL="91425">
                    <a:lnL cap="flat" cmpd="sng" w="19050">
                      <a:solidFill>
                        <a:srgbClr val="1155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1155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1155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1155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2200">
                          <a:solidFill>
                            <a:srgbClr val="1155CC"/>
                          </a:solidFill>
                          <a:latin typeface="Ubuntu"/>
                          <a:ea typeface="Ubuntu"/>
                          <a:cs typeface="Ubuntu"/>
                          <a:sym typeface="Ubuntu"/>
                        </a:rPr>
                        <a:t>Interactive</a:t>
                      </a:r>
                      <a:endParaRPr sz="2200">
                        <a:solidFill>
                          <a:srgbClr val="1155CC"/>
                        </a:solidFill>
                        <a:latin typeface="Ubuntu"/>
                        <a:ea typeface="Ubuntu"/>
                        <a:cs typeface="Ubuntu"/>
                        <a:sym typeface="Ubuntu"/>
                      </a:endParaRPr>
                    </a:p>
                  </a:txBody>
                  <a:tcPr marT="91425" marB="91425" marR="91425" marL="91425">
                    <a:lnL cap="flat" cmpd="sng" w="19050">
                      <a:solidFill>
                        <a:srgbClr val="1155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1155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1155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1155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2200">
                          <a:solidFill>
                            <a:srgbClr val="1155CC"/>
                          </a:solidFill>
                          <a:latin typeface="Ubuntu"/>
                          <a:ea typeface="Ubuntu"/>
                          <a:cs typeface="Ubuntu"/>
                          <a:sym typeface="Ubuntu"/>
                        </a:rPr>
                        <a:t>The end user of the product</a:t>
                      </a:r>
                      <a:endParaRPr sz="2200">
                        <a:solidFill>
                          <a:srgbClr val="1155CC"/>
                        </a:solidFill>
                        <a:latin typeface="Ubuntu"/>
                        <a:ea typeface="Ubuntu"/>
                        <a:cs typeface="Ubuntu"/>
                        <a:sym typeface="Ubuntu"/>
                      </a:endParaRPr>
                    </a:p>
                  </a:txBody>
                  <a:tcPr marT="91425" marB="91425" marR="91425" marL="91425">
                    <a:lnL cap="flat" cmpd="sng" w="19050">
                      <a:solidFill>
                        <a:srgbClr val="1155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1155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1155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1155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2200">
                          <a:solidFill>
                            <a:srgbClr val="1155CC"/>
                          </a:solidFill>
                          <a:latin typeface="Ubuntu"/>
                          <a:ea typeface="Ubuntu"/>
                          <a:cs typeface="Ubuntu"/>
                          <a:sym typeface="Ubuntu"/>
                        </a:rPr>
                        <a:t>Target audience</a:t>
                      </a:r>
                      <a:endParaRPr sz="2200">
                        <a:solidFill>
                          <a:srgbClr val="1155CC"/>
                        </a:solidFill>
                        <a:latin typeface="Ubuntu"/>
                        <a:ea typeface="Ubuntu"/>
                        <a:cs typeface="Ubuntu"/>
                        <a:sym typeface="Ubuntu"/>
                      </a:endParaRPr>
                    </a:p>
                  </a:txBody>
                  <a:tcPr marT="91425" marB="91425" marR="91425" marL="91425">
                    <a:lnL cap="flat" cmpd="sng" w="19050">
                      <a:solidFill>
                        <a:srgbClr val="1155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1155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1155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1155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2200">
                          <a:solidFill>
                            <a:srgbClr val="1155CC"/>
                          </a:solidFill>
                          <a:latin typeface="Ubuntu"/>
                          <a:ea typeface="Ubuntu"/>
                          <a:cs typeface="Ubuntu"/>
                          <a:sym typeface="Ubuntu"/>
                        </a:rPr>
                        <a:t>A way of navigating through an IDMP</a:t>
                      </a:r>
                      <a:endParaRPr sz="2200">
                        <a:solidFill>
                          <a:srgbClr val="1155CC"/>
                        </a:solidFill>
                        <a:latin typeface="Ubuntu"/>
                        <a:ea typeface="Ubuntu"/>
                        <a:cs typeface="Ubuntu"/>
                        <a:sym typeface="Ubuntu"/>
                      </a:endParaRPr>
                    </a:p>
                  </a:txBody>
                  <a:tcPr marT="91425" marB="91425" marR="91425" marL="91425">
                    <a:lnL cap="flat" cmpd="sng" w="19050">
                      <a:solidFill>
                        <a:srgbClr val="1155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1155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1155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1155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2200">
                          <a:solidFill>
                            <a:srgbClr val="1155CC"/>
                          </a:solidFill>
                          <a:latin typeface="Ubuntu"/>
                          <a:ea typeface="Ubuntu"/>
                          <a:cs typeface="Ubuntu"/>
                          <a:sym typeface="Ubuntu"/>
                        </a:rPr>
                        <a:t>Hyperlink</a:t>
                      </a:r>
                      <a:endParaRPr sz="2200">
                        <a:solidFill>
                          <a:srgbClr val="1155CC"/>
                        </a:solidFill>
                        <a:latin typeface="Ubuntu"/>
                        <a:ea typeface="Ubuntu"/>
                        <a:cs typeface="Ubuntu"/>
                        <a:sym typeface="Ubuntu"/>
                      </a:endParaRPr>
                    </a:p>
                  </a:txBody>
                  <a:tcPr marT="91425" marB="91425" marR="91425" marL="91425">
                    <a:lnL cap="flat" cmpd="sng" w="19050">
                      <a:solidFill>
                        <a:srgbClr val="1155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1155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1155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1155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2200">
                          <a:solidFill>
                            <a:srgbClr val="1155CC"/>
                          </a:solidFill>
                          <a:latin typeface="Ubuntu"/>
                          <a:ea typeface="Ubuntu"/>
                          <a:cs typeface="Ubuntu"/>
                          <a:sym typeface="Ubuntu"/>
                        </a:rPr>
                        <a:t>A document which tells you what to produce</a:t>
                      </a:r>
                      <a:endParaRPr sz="2200">
                        <a:solidFill>
                          <a:srgbClr val="1155CC"/>
                        </a:solidFill>
                        <a:latin typeface="Ubuntu"/>
                        <a:ea typeface="Ubuntu"/>
                        <a:cs typeface="Ubuntu"/>
                        <a:sym typeface="Ubuntu"/>
                      </a:endParaRPr>
                    </a:p>
                  </a:txBody>
                  <a:tcPr marT="91425" marB="91425" marR="91425" marL="91425">
                    <a:lnL cap="flat" cmpd="sng" w="19050">
                      <a:solidFill>
                        <a:srgbClr val="1155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1155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1155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1155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