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Ubuntu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F0C3C63-4180-427A-A5CA-5AAD4BBEAEF6}">
  <a:tblStyle styleId="{6F0C3C63-4180-427A-A5CA-5AAD4BBEAEF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schemas.openxmlformats.org/officeDocument/2006/relationships/font" Target="fonts/Ubuntu-boldItalic.fntdata"/><Relationship Id="rId9" Type="http://schemas.openxmlformats.org/officeDocument/2006/relationships/font" Target="fonts/Ubuntu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Ubuntu-regular.fntdata"/><Relationship Id="rId8" Type="http://schemas.openxmlformats.org/officeDocument/2006/relationships/font" Target="fonts/Ubunt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38fde3779f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138fde3779f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629841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629841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 flipH="1">
            <a:off x="14270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Link back…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Exploring IDMPs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9" name="Google Shape;89;p13"/>
          <p:cNvSpPr txBox="1"/>
          <p:nvPr>
            <p:ph type="title"/>
          </p:nvPr>
        </p:nvSpPr>
        <p:spPr>
          <a:xfrm>
            <a:off x="325300" y="351925"/>
            <a:ext cx="86517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 sz="3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</a:t>
            </a:r>
            <a:r>
              <a:rPr b="1" lang="en-GB" sz="3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Multimedia</a:t>
            </a:r>
            <a:endParaRPr b="1" sz="36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25300" y="1309700"/>
            <a:ext cx="8651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Char char="●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Learning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how to create a video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25300" y="1981200"/>
            <a:ext cx="8377800" cy="10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0000" lIns="90000" spcFirstLastPara="1" rIns="90000" wrap="square" tIns="90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Do now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marR="0" rtl="0" algn="l">
              <a:spcBef>
                <a:spcPts val="1000"/>
              </a:spcBef>
              <a:spcAft>
                <a:spcPts val="100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Complete the table: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609715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Look forward…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Creating a video for an IDMP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3119925" y="5334000"/>
            <a:ext cx="2880000" cy="13320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Today…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Learning how to create a video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aphicFrame>
        <p:nvGraphicFramePr>
          <p:cNvPr id="94" name="Google Shape;94;p13"/>
          <p:cNvGraphicFramePr/>
          <p:nvPr/>
        </p:nvGraphicFramePr>
        <p:xfrm>
          <a:off x="433000" y="3030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{6F0C3C63-4180-427A-A5CA-5AAD4BBEAEF6}</a:tableStyleId>
              </a:tblPr>
              <a:tblGrid>
                <a:gridCol w="2504300"/>
                <a:gridCol w="59648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Uses an IT system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Involves the user somehow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Uses more than one type of m________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Non-linear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