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Ubuntu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26632E1-EAF5-411D-8871-6BD3755DB99C}">
  <a:tblStyle styleId="{926632E1-EAF5-411D-8871-6BD3755DB99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schemas.openxmlformats.org/officeDocument/2006/relationships/font" Target="fonts/Ubuntu-boldItalic.fntdata"/><Relationship Id="rId9" Type="http://schemas.openxmlformats.org/officeDocument/2006/relationships/font" Target="fonts/Ubuntu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Ubuntu-regular.fntdata"/><Relationship Id="rId8" Type="http://schemas.openxmlformats.org/officeDocument/2006/relationships/font" Target="fonts/Ubunt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8fde3779f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138fde3779f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 flipH="1">
            <a:off x="14270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Link back…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Exploring IDMPs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325300" y="351925"/>
            <a:ext cx="86517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</a:t>
            </a: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Multimedia</a:t>
            </a:r>
            <a:endParaRPr b="1" sz="3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25300" y="1309700"/>
            <a:ext cx="865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Char char="●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Explore the client brief and set up the IDMP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25300" y="1981200"/>
            <a:ext cx="8377800" cy="10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0000" lIns="90000" spcFirstLastPara="1" rIns="90000" wrap="square" tIns="90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Do now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81000" lvl="0" marL="457200" marR="0" rtl="0" algn="l">
              <a:spcBef>
                <a:spcPts val="1000"/>
              </a:spcBef>
              <a:spcAft>
                <a:spcPts val="1000"/>
              </a:spcAft>
              <a:buClr>
                <a:srgbClr val="1155CC"/>
              </a:buClr>
              <a:buSzPts val="2400"/>
              <a:buFont typeface="Ubuntu"/>
              <a:buAutoNum type="arabicPeriod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Complete the table: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609715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Look forward…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Creating the IDMP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3119925" y="5334000"/>
            <a:ext cx="2880000" cy="13320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Today…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Explore a client brief and setup the IDMP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aphicFrame>
        <p:nvGraphicFramePr>
          <p:cNvPr id="94" name="Google Shape;94;p13"/>
          <p:cNvGraphicFramePr/>
          <p:nvPr/>
        </p:nvGraphicFramePr>
        <p:xfrm>
          <a:off x="433000" y="3030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{926632E1-EAF5-411D-8871-6BD3755DB99C}</a:tableStyleId>
              </a:tblPr>
              <a:tblGrid>
                <a:gridCol w="2504300"/>
                <a:gridCol w="59648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Uses an IT system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Involves the user somehow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Uses more than one type of m________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200">
                          <a:solidFill>
                            <a:srgbClr val="1155CC"/>
                          </a:solidFill>
                          <a:latin typeface="Ubuntu"/>
                          <a:ea typeface="Ubuntu"/>
                          <a:cs typeface="Ubuntu"/>
                          <a:sym typeface="Ubuntu"/>
                        </a:rPr>
                        <a:t>Non-linear</a:t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200">
                        <a:solidFill>
                          <a:srgbClr val="1155CC"/>
                        </a:solidFill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