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8fde3779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38fde3779f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 flipH="1">
            <a:off x="14270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Link back…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Producing creative products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325300" y="351925"/>
            <a:ext cx="86517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</a:t>
            </a: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Multimedia</a:t>
            </a:r>
            <a:endParaRPr b="1" sz="3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25300" y="1309700"/>
            <a:ext cx="865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●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Exploring interactive multimedia products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25300" y="1981200"/>
            <a:ext cx="8377800" cy="30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0000" lIns="90000" spcFirstLastPara="1" rIns="90000" wrap="square" tIns="90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Do now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Do you know what: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marR="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○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client 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is?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marR="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○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target audience 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is?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marR="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○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What a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client brief 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is for?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marR="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List as many examples of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“media”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as you can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609715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Look forward…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Creating an IDMP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3119925" y="5334000"/>
            <a:ext cx="2880000" cy="13320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Today…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Exploring what an IDMP is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5222875" y="2111375"/>
            <a:ext cx="3238500" cy="10467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 new PowerPoint document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