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</p:sldIdLst>
  <p:sldSz cy="6858000" cx="9144000"/>
  <p:notesSz cx="6858000" cy="9144000"/>
  <p:embeddedFontLst>
    <p:embeddedFont>
      <p:font typeface="Ubuntu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schemas.openxmlformats.org/officeDocument/2006/relationships/font" Target="fonts/Ubuntu-boldItalic.fntdata"/><Relationship Id="rId10" Type="http://schemas.openxmlformats.org/officeDocument/2006/relationships/font" Target="fonts/Ubuntu-italic.fntdata"/><Relationship Id="rId9" Type="http://schemas.openxmlformats.org/officeDocument/2006/relationships/font" Target="fonts/Ubuntu-bold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font" Target="fonts/Ubuntu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d274fa47f4_0_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d274fa47f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3a8c806b1f_0_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3a8c806b1f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33ced10dd42_0_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33ced10dd4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311700" y="379177"/>
            <a:ext cx="8520600" cy="97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4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Reading levels</a:t>
            </a:r>
            <a:endParaRPr b="1" sz="4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55" name="Google Shape;55;p13"/>
          <p:cNvSpPr txBox="1"/>
          <p:nvPr>
            <p:ph idx="1" type="body"/>
          </p:nvPr>
        </p:nvSpPr>
        <p:spPr>
          <a:xfrm>
            <a:off x="311700" y="1536624"/>
            <a:ext cx="8520600" cy="183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It’s important to make your text easy to read for the target audience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So how complex should it be?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56" name="Google Shape;56;p1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2050" y="3440300"/>
            <a:ext cx="7979900" cy="3302025"/>
          </a:xfrm>
          <a:prstGeom prst="rect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title"/>
          </p:nvPr>
        </p:nvSpPr>
        <p:spPr>
          <a:xfrm>
            <a:off x="311700" y="379177"/>
            <a:ext cx="8520600" cy="97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4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Reading levels</a:t>
            </a:r>
            <a:endParaRPr b="1" sz="4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63" name="Google Shape;63;p14"/>
          <p:cNvSpPr txBox="1"/>
          <p:nvPr>
            <p:ph idx="1" type="body"/>
          </p:nvPr>
        </p:nvSpPr>
        <p:spPr>
          <a:xfrm>
            <a:off x="311700" y="1536624"/>
            <a:ext cx="8520600" cy="2367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The </a:t>
            </a: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BBC website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is one of the better examples of making text readable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It scores 5-6 on the scale - the reading level of a 10 to 12 year old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64" name="Google Shape;64;p1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>
            <p:ph type="title"/>
          </p:nvPr>
        </p:nvSpPr>
        <p:spPr>
          <a:xfrm>
            <a:off x="311700" y="379177"/>
            <a:ext cx="8520600" cy="97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4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Reading levels</a:t>
            </a:r>
            <a:endParaRPr b="1" sz="4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70" name="Google Shape;70;p15"/>
          <p:cNvSpPr txBox="1"/>
          <p:nvPr>
            <p:ph idx="1" type="body"/>
          </p:nvPr>
        </p:nvSpPr>
        <p:spPr>
          <a:xfrm>
            <a:off x="219300" y="2327150"/>
            <a:ext cx="2470500" cy="109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en-GB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Short paragraphs - one idea per paragraph</a:t>
            </a:r>
            <a:endParaRPr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71" name="Google Shape;71;p1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72" name="Google Shape;72;p15"/>
          <p:cNvSpPr txBox="1"/>
          <p:nvPr>
            <p:ph idx="1" type="body"/>
          </p:nvPr>
        </p:nvSpPr>
        <p:spPr>
          <a:xfrm>
            <a:off x="219300" y="3546875"/>
            <a:ext cx="2470500" cy="78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en-GB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Gaps between paragraphs</a:t>
            </a:r>
            <a:endParaRPr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73" name="Google Shape;73;p15"/>
          <p:cNvSpPr txBox="1"/>
          <p:nvPr>
            <p:ph idx="1" type="body"/>
          </p:nvPr>
        </p:nvSpPr>
        <p:spPr>
          <a:xfrm>
            <a:off x="219300" y="1611163"/>
            <a:ext cx="2470500" cy="46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en-GB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Bold first paragraph</a:t>
            </a:r>
            <a:endParaRPr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74" name="Google Shape;74;p15"/>
          <p:cNvSpPr txBox="1"/>
          <p:nvPr>
            <p:ph idx="1" type="body"/>
          </p:nvPr>
        </p:nvSpPr>
        <p:spPr>
          <a:xfrm>
            <a:off x="219300" y="4648950"/>
            <a:ext cx="2470500" cy="109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en-GB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Headings and subheadings to break up ideas</a:t>
            </a:r>
            <a:endParaRPr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pic>
        <p:nvPicPr>
          <p:cNvPr id="75" name="Google Shape;75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17450" y="1468202"/>
            <a:ext cx="5254990" cy="5196322"/>
          </a:xfrm>
          <a:prstGeom prst="rect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pic>
      <p:cxnSp>
        <p:nvCxnSpPr>
          <p:cNvPr id="76" name="Google Shape;76;p15"/>
          <p:cNvCxnSpPr/>
          <p:nvPr/>
        </p:nvCxnSpPr>
        <p:spPr>
          <a:xfrm flipH="1" rot="10800000">
            <a:off x="2443425" y="1735025"/>
            <a:ext cx="718800" cy="924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77" name="Google Shape;77;p15"/>
          <p:cNvCxnSpPr/>
          <p:nvPr/>
        </p:nvCxnSpPr>
        <p:spPr>
          <a:xfrm flipH="1" rot="10800000">
            <a:off x="2104625" y="4291325"/>
            <a:ext cx="1036800" cy="6879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78" name="Google Shape;78;p15"/>
          <p:cNvCxnSpPr/>
          <p:nvPr/>
        </p:nvCxnSpPr>
        <p:spPr>
          <a:xfrm flipH="1" rot="10800000">
            <a:off x="2001950" y="3182525"/>
            <a:ext cx="1262700" cy="7290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79" name="Google Shape;79;p15"/>
          <p:cNvCxnSpPr/>
          <p:nvPr/>
        </p:nvCxnSpPr>
        <p:spPr>
          <a:xfrm flipH="1" rot="10800000">
            <a:off x="2125150" y="2823350"/>
            <a:ext cx="1108800" cy="1026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80" name="Google Shape;80;p15"/>
          <p:cNvSpPr txBox="1"/>
          <p:nvPr>
            <p:ph idx="1" type="body"/>
          </p:nvPr>
        </p:nvSpPr>
        <p:spPr>
          <a:xfrm>
            <a:off x="219300" y="5962025"/>
            <a:ext cx="2470500" cy="46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en-GB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Simple language</a:t>
            </a:r>
            <a:endParaRPr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