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9144000"/>
  <p:notesSz cx="6858000" cy="9144000"/>
  <p:embeddedFontLst>
    <p:embeddedFont>
      <p:font typeface="Ubuntu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Ubuntu-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schemas.openxmlformats.org/officeDocument/2006/relationships/font" Target="fonts/Ubuntu-bold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Ubuntu-bold.fntdata"/><Relationship Id="rId6" Type="http://schemas.openxmlformats.org/officeDocument/2006/relationships/slide" Target="slides/slide2.xml"/><Relationship Id="rId18" Type="http://schemas.openxmlformats.org/officeDocument/2006/relationships/font" Target="fonts/Ubuntu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28d4c2d199_0_3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28d4c2d199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28d4c2d199_0_3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28d4c2d199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28d4c2d199_0_4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28d4c2d199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3cebd210ad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3cebd210a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8d4c2d199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8d4c2d19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28d4c2d199_0_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28d4c2d199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28d4c2d199_0_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28d4c2d199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28d4c2d199_0_1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28d4c2d199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28d4c2d19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28d4c2d19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28d4c2d199_0_2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28d4c2d199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28d4c2d199_0_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28d4c2d199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28d4c2d199_0_2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28d4c2d199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Colour Theory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536624"/>
            <a:ext cx="8520600" cy="391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Different colours are used to help send messages about designs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This is called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colour theory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Choosing the right colours is an important 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choice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when designing a product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2"/>
          <p:cNvSpPr txBox="1"/>
          <p:nvPr>
            <p:ph idx="1" type="body"/>
          </p:nvPr>
        </p:nvSpPr>
        <p:spPr>
          <a:xfrm>
            <a:off x="311700" y="433875"/>
            <a:ext cx="8520600" cy="61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Black is often seen as a powerful, strong colour; one that is frequently used for luxury products. </a:t>
            </a:r>
            <a:endParaRPr sz="3000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On the negative side it can seem void of emotion and even symbolise death.</a:t>
            </a:r>
            <a:endParaRPr sz="3000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3"/>
          <p:cNvSpPr txBox="1"/>
          <p:nvPr>
            <p:ph idx="1" type="body"/>
          </p:nvPr>
        </p:nvSpPr>
        <p:spPr>
          <a:xfrm>
            <a:off x="311700" y="433875"/>
            <a:ext cx="8520600" cy="61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Grey is a neutral colour, and one that can seem conservative and formal. </a:t>
            </a:r>
            <a:endParaRPr sz="3000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Websites use this colour to show their authority and reflect the high quality of their products. </a:t>
            </a:r>
            <a:endParaRPr sz="3000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It is mainly used as a background colour because it is devoid of any warmth.</a:t>
            </a:r>
            <a:endParaRPr sz="3000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83F04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4"/>
          <p:cNvSpPr txBox="1"/>
          <p:nvPr>
            <p:ph idx="1" type="body"/>
          </p:nvPr>
        </p:nvSpPr>
        <p:spPr>
          <a:xfrm>
            <a:off x="311700" y="433875"/>
            <a:ext cx="8520600" cy="61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Dependable, natural and stable; brown is a colour that divides opinion. </a:t>
            </a:r>
            <a:endParaRPr sz="3000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Some see it as a dull colour to be avoided while others will capitalise on the fact it can portray a website as wholesome and reliable.</a:t>
            </a:r>
            <a:endParaRPr sz="3000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5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Colour Theory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16" name="Google Shape;116;p25"/>
          <p:cNvSpPr txBox="1"/>
          <p:nvPr>
            <p:ph idx="1" type="body"/>
          </p:nvPr>
        </p:nvSpPr>
        <p:spPr>
          <a:xfrm>
            <a:off x="311700" y="1536624"/>
            <a:ext cx="8520600" cy="49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Make sure you can read your text on the background colour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This is called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colour contrast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and is easiest with light background colours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Be careful of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colour blind combinations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- red/green and blue/yellow are particular problems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0000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433875"/>
            <a:ext cx="8520600" cy="61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Danger, anger, or romance. </a:t>
            </a:r>
            <a:endParaRPr sz="3000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A high energy colour that reflects urgency, which is why it is often used to symbolise sales and reductions in price. </a:t>
            </a:r>
            <a:endParaRPr sz="3000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It is bold, brash, and catches the eye.</a:t>
            </a:r>
            <a:endParaRPr sz="3000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9900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311700" y="433875"/>
            <a:ext cx="8520600" cy="61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An energetic colour, symbolise happiness, or even vitality. </a:t>
            </a:r>
            <a:endParaRPr sz="3000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Can also denote urgency, so is often used to create a 'Buy it Now' call to action.</a:t>
            </a:r>
            <a:endParaRPr sz="3000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00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311700" y="433875"/>
            <a:ext cx="8520600" cy="61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Youthful and optimistic, vibrant tones of yellow can make your website look fresh and grab your audience's attention. </a:t>
            </a:r>
            <a:endParaRPr sz="3000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The negative connotation of yellow is that it can sometimes be seen as a deceitful colour.</a:t>
            </a:r>
            <a:endParaRPr sz="3000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8761D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idx="1" type="body"/>
          </p:nvPr>
        </p:nvSpPr>
        <p:spPr>
          <a:xfrm>
            <a:off x="311700" y="433875"/>
            <a:ext cx="8520600" cy="61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Symbolises nature when used for beauty products, or can be a symbol of wealth and security. </a:t>
            </a:r>
            <a:endParaRPr sz="3000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It is one of the easiest colours for the eye to process.</a:t>
            </a:r>
            <a:endParaRPr sz="3000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A86E8"/>
        </a:solid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/>
          <p:nvPr>
            <p:ph idx="1" type="body"/>
          </p:nvPr>
        </p:nvSpPr>
        <p:spPr>
          <a:xfrm>
            <a:off x="311700" y="433875"/>
            <a:ext cx="8520600" cy="61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Shades of blue are often used to create a sensation of knowledge, trust and brand loyalty.</a:t>
            </a:r>
            <a:endParaRPr sz="3000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 Many businesses and banks, for example, use blue in their web design to give an impression of solidity and gravitas.</a:t>
            </a:r>
            <a:endParaRPr sz="3000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9"/>
          <p:cNvSpPr txBox="1"/>
          <p:nvPr>
            <p:ph idx="1" type="body"/>
          </p:nvPr>
        </p:nvSpPr>
        <p:spPr>
          <a:xfrm>
            <a:off x="311700" y="433875"/>
            <a:ext cx="8520600" cy="61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Purple is often associated with royalty and affluence, so is often used by websites to give the impression of luxury. </a:t>
            </a:r>
            <a:endParaRPr sz="3000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It is also used in the world of retail and beauty to soothe and calm, which is often why it is featured on anti-aging products.</a:t>
            </a:r>
            <a:endParaRPr sz="3000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00FF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0"/>
          <p:cNvSpPr txBox="1"/>
          <p:nvPr>
            <p:ph idx="1" type="body"/>
          </p:nvPr>
        </p:nvSpPr>
        <p:spPr>
          <a:xfrm>
            <a:off x="311700" y="433875"/>
            <a:ext cx="8520600" cy="61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Youthful, fun, and exciting; pink can symbolise a whole host of emotions. </a:t>
            </a:r>
            <a:endParaRPr sz="3000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It is often used in websites aimed at young women and mothers. </a:t>
            </a:r>
            <a:endParaRPr sz="3000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It is romantic and feminine so has a very clear target market in mind.</a:t>
            </a:r>
            <a:endParaRPr sz="3000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1"/>
          <p:cNvSpPr txBox="1"/>
          <p:nvPr>
            <p:ph idx="1" type="body"/>
          </p:nvPr>
        </p:nvSpPr>
        <p:spPr>
          <a:xfrm>
            <a:off x="311700" y="433875"/>
            <a:ext cx="8520600" cy="61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 neutral colour, white reflects purity and cleanliness. </a:t>
            </a:r>
            <a:endParaRPr sz="3000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Designers talk of using 'white space' to enhance their work and guide the eye. </a:t>
            </a:r>
            <a:endParaRPr sz="3000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This colour is fresh, open, and inviting, making it a great choice for an eCommerce website.</a:t>
            </a:r>
            <a:endParaRPr sz="3000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