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Ubuntu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.fntdata"/><Relationship Id="rId10" Type="http://schemas.openxmlformats.org/officeDocument/2006/relationships/font" Target="fonts/Ubuntu-regular.fntdata"/><Relationship Id="rId13" Type="http://schemas.openxmlformats.org/officeDocument/2006/relationships/font" Target="fonts/Ubuntu-boldItalic.fntdata"/><Relationship Id="rId12" Type="http://schemas.openxmlformats.org/officeDocument/2006/relationships/font" Target="fonts/Ubuntu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74fa47f4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74fa47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3ced9bd5e2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3ced9bd5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3ced9bd5e2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3ced9bd5e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3ced9bd5e2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3ced9bd5e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3ced9bd5e2_0_1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3ced9bd5e2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Using AI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4"/>
            <a:ext cx="8520600" cy="11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“Can I get Chat GPT to write the text for my IDMP?”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Using AI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536624"/>
            <a:ext cx="8520600" cy="474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ChatGPT is an example of an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AI bot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(robot)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AI is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Artificial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Intelligence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can ask them to create writing for you (say, about the history of Stowmarket)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They work by reading through hundreds of resources on the web and getting the “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average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” of what they say about something - the most common things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Using AI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536624"/>
            <a:ext cx="8520600" cy="18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Reasons to use AI: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it’s less work for you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t’s quicker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Using AI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536624"/>
            <a:ext cx="8520600" cy="542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Reasons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not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use AI: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 abuses other people’s copyright but taking our words and averaging them out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 can be wrong - frequently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it’s lazy and you’ll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learn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less about how to write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it’s not creative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he power and water required for the huge computer systems needed to power AI are a major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environmental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problem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Using AI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536624"/>
            <a:ext cx="8520600" cy="43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“Can I get Chat GPT to write the text for my IDMP?”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Please don’t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It’s unfair and you’ll learn less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And it will all be the same, which is boring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And there are enough issues with climate change anyway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