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embeddedFontLst>
    <p:embeddedFont>
      <p:font typeface="Ubuntu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A872845-7BAF-4451-AA64-598E3B60E81F}">
  <a:tblStyle styleId="{6A872845-7BAF-4451-AA64-598E3B60E81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schemas.openxmlformats.org/officeDocument/2006/relationships/font" Target="fonts/Ubuntu-boldItalic.fntdata"/><Relationship Id="rId10" Type="http://schemas.openxmlformats.org/officeDocument/2006/relationships/font" Target="fonts/Ubuntu-italic.fntdata"/><Relationship Id="rId9" Type="http://schemas.openxmlformats.org/officeDocument/2006/relationships/font" Target="fonts/Ubuntu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Ubuntu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dfb033b1f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dfb033b1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2bc9031c53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2bc9031c5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288577"/>
            <a:ext cx="8520600" cy="9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Review</a:t>
            </a:r>
            <a:endParaRPr b="1" sz="4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406775"/>
            <a:ext cx="8520600" cy="527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Get at least one other person to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review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your IDMP: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u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se the review checklist to check that the IDMP meets the requirements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uggest sensible improvements – be kind, helpful, and specific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Then you can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refine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your work to improve it based on the feedback you’ve received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288577"/>
            <a:ext cx="8520600" cy="9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Review</a:t>
            </a:r>
            <a:endParaRPr b="1" sz="4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aphicFrame>
        <p:nvGraphicFramePr>
          <p:cNvPr id="63" name="Google Shape;63;p14"/>
          <p:cNvGraphicFramePr/>
          <p:nvPr/>
        </p:nvGraphicFramePr>
        <p:xfrm>
          <a:off x="311700" y="1461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{6A872845-7BAF-4451-AA64-598E3B60E81F}</a:tableStyleId>
              </a:tblPr>
              <a:tblGrid>
                <a:gridCol w="4260300"/>
                <a:gridCol w="42603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4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Unhelpful feedback</a:t>
                      </a:r>
                      <a:endParaRPr b="1" sz="24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4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Helpful feedback</a:t>
                      </a:r>
                      <a:endParaRPr b="1" sz="24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It’s good</a:t>
                      </a:r>
                      <a:endParaRPr sz="24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I like the way that the information is easy to read</a:t>
                      </a:r>
                      <a:endParaRPr sz="24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I don’t like the colours</a:t>
                      </a:r>
                      <a:endParaRPr sz="24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The colours make it difficult to read the writing on the background. You could make the background colour lighter to help</a:t>
                      </a:r>
                      <a:endParaRPr sz="24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The pictures aren’t very good</a:t>
                      </a:r>
                      <a:endParaRPr sz="24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You could choose pictures that make more of a positive impression for the town</a:t>
                      </a:r>
                      <a:endParaRPr sz="24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