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9144000"/>
  <p:notesSz cx="6858000" cy="9144000"/>
  <p:embeddedFontLst>
    <p:embeddedFont>
      <p:font typeface="Ubuntu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Ubuntu-boldItalic.fntdata"/><Relationship Id="rId10" Type="http://schemas.openxmlformats.org/officeDocument/2006/relationships/font" Target="fonts/Ubuntu-italic.fntdata"/><Relationship Id="rId9" Type="http://schemas.openxmlformats.org/officeDocument/2006/relationships/font" Target="fonts/Ubuntu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Ubuntu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dfb033b1f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dfb033b1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bc9031c53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bc9031c5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2bca0eeba4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2bca0eeba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 storyboard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406775"/>
            <a:ext cx="8520600" cy="249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Storyboards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are planning documents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They show the planned scenes for a video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This will include information about sound and any text captions used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288577"/>
            <a:ext cx="8520600" cy="92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 storyboard</a:t>
            </a:r>
            <a:endParaRPr b="1" sz="4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406775"/>
            <a:ext cx="8520600" cy="449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Your video must include: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at least 2 pieces of video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at least 4 high-quality still images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copyright-free background music or other sound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an idea of timings used for each section – how long will it last for?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3000"/>
              <a:buFont typeface="Ubuntu"/>
              <a:buChar char="●"/>
            </a:pP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</a:t>
            </a:r>
            <a:r>
              <a:rPr lang="en-GB" sz="3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nnotations to describe what you plan to do</a:t>
            </a:r>
            <a:endParaRPr sz="3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5983025"/>
            <a:ext cx="8441100" cy="780300"/>
          </a:xfrm>
          <a:prstGeom prst="rect">
            <a:avLst/>
          </a:prstGeom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The quality of drawing is not important - use shapes and stick figures to show the action if you struggle to draw (like me)</a:t>
            </a:r>
            <a:endParaRPr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4050" y="1017925"/>
            <a:ext cx="5919074" cy="3869551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71" name="Google Shape;71;p15"/>
          <p:cNvSpPr txBox="1"/>
          <p:nvPr/>
        </p:nvSpPr>
        <p:spPr>
          <a:xfrm>
            <a:off x="3201300" y="240575"/>
            <a:ext cx="2235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Title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6127250" y="260950"/>
            <a:ext cx="22353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Sketch showing scene content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99025" y="407375"/>
            <a:ext cx="21087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Scene number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99025" y="3160100"/>
            <a:ext cx="11844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Timings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70825" y="4814950"/>
            <a:ext cx="3214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Type of 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shot or still image, including any effects or movement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4423950" y="5172900"/>
            <a:ext cx="2235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Location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6669275" y="4944300"/>
            <a:ext cx="22353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Audio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78" name="Google Shape;78;p15"/>
          <p:cNvCxnSpPr/>
          <p:nvPr/>
        </p:nvCxnSpPr>
        <p:spPr>
          <a:xfrm>
            <a:off x="1002775" y="917050"/>
            <a:ext cx="818700" cy="689700"/>
          </a:xfrm>
          <a:prstGeom prst="straightConnector1">
            <a:avLst/>
          </a:prstGeom>
          <a:noFill/>
          <a:ln cap="flat" cmpd="sng" w="19050">
            <a:solidFill>
              <a:srgbClr val="1155CC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9" name="Google Shape;79;p15"/>
          <p:cNvCxnSpPr/>
          <p:nvPr/>
        </p:nvCxnSpPr>
        <p:spPr>
          <a:xfrm flipH="1">
            <a:off x="3215100" y="723525"/>
            <a:ext cx="345000" cy="345000"/>
          </a:xfrm>
          <a:prstGeom prst="straightConnector1">
            <a:avLst/>
          </a:prstGeom>
          <a:noFill/>
          <a:ln cap="flat" cmpd="sng" w="19050">
            <a:solidFill>
              <a:srgbClr val="1155CC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0" name="Google Shape;80;p15"/>
          <p:cNvCxnSpPr/>
          <p:nvPr/>
        </p:nvCxnSpPr>
        <p:spPr>
          <a:xfrm flipH="1">
            <a:off x="6513000" y="1068475"/>
            <a:ext cx="400200" cy="772800"/>
          </a:xfrm>
          <a:prstGeom prst="straightConnector1">
            <a:avLst/>
          </a:prstGeom>
          <a:noFill/>
          <a:ln cap="flat" cmpd="sng" w="19050">
            <a:solidFill>
              <a:srgbClr val="1155CC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1" name="Google Shape;81;p15"/>
          <p:cNvCxnSpPr>
            <a:stCxn id="74" idx="3"/>
          </p:cNvCxnSpPr>
          <p:nvPr/>
        </p:nvCxnSpPr>
        <p:spPr>
          <a:xfrm>
            <a:off x="1283425" y="3422450"/>
            <a:ext cx="579600" cy="74700"/>
          </a:xfrm>
          <a:prstGeom prst="straightConnector1">
            <a:avLst/>
          </a:prstGeom>
          <a:noFill/>
          <a:ln cap="flat" cmpd="sng" w="19050">
            <a:solidFill>
              <a:srgbClr val="1155CC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2" name="Google Shape;82;p15"/>
          <p:cNvCxnSpPr/>
          <p:nvPr/>
        </p:nvCxnSpPr>
        <p:spPr>
          <a:xfrm flipH="1" rot="10800000">
            <a:off x="1214300" y="4338750"/>
            <a:ext cx="634800" cy="510600"/>
          </a:xfrm>
          <a:prstGeom prst="straightConnector1">
            <a:avLst/>
          </a:prstGeom>
          <a:noFill/>
          <a:ln cap="flat" cmpd="sng" w="19050">
            <a:solidFill>
              <a:srgbClr val="1155CC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3" name="Google Shape;83;p15"/>
          <p:cNvCxnSpPr>
            <a:endCxn id="70" idx="2"/>
          </p:cNvCxnSpPr>
          <p:nvPr/>
        </p:nvCxnSpPr>
        <p:spPr>
          <a:xfrm rot="10800000">
            <a:off x="4643587" y="4887477"/>
            <a:ext cx="227400" cy="320700"/>
          </a:xfrm>
          <a:prstGeom prst="straightConnector1">
            <a:avLst/>
          </a:prstGeom>
          <a:noFill/>
          <a:ln cap="flat" cmpd="sng" w="19050">
            <a:solidFill>
              <a:srgbClr val="1155CC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84" name="Google Shape;84;p15"/>
          <p:cNvCxnSpPr>
            <a:stCxn id="77" idx="1"/>
          </p:cNvCxnSpPr>
          <p:nvPr/>
        </p:nvCxnSpPr>
        <p:spPr>
          <a:xfrm rot="10800000">
            <a:off x="6402575" y="4709100"/>
            <a:ext cx="266700" cy="481500"/>
          </a:xfrm>
          <a:prstGeom prst="straightConnector1">
            <a:avLst/>
          </a:prstGeom>
          <a:noFill/>
          <a:ln cap="flat" cmpd="sng" w="19050">
            <a:solidFill>
              <a:srgbClr val="1155CC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