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6858000" cx="9144000"/>
  <p:notesSz cx="6858000" cy="9144000"/>
  <p:embeddedFontLst>
    <p:embeddedFont>
      <p:font typeface="Ubuntu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Ubuntu-boldItalic.fntdata"/><Relationship Id="rId5" Type="http://schemas.openxmlformats.org/officeDocument/2006/relationships/slide" Target="slides/slide1.xml"/><Relationship Id="rId6" Type="http://schemas.openxmlformats.org/officeDocument/2006/relationships/font" Target="fonts/Ubuntu-regular.fntdata"/><Relationship Id="rId7" Type="http://schemas.openxmlformats.org/officeDocument/2006/relationships/font" Target="fonts/Ubuntu-bold.fntdata"/><Relationship Id="rId8" Type="http://schemas.openxmlformats.org/officeDocument/2006/relationships/font" Target="fonts/Ubuntu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2bc90319ff_0_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2bc90319ff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288577"/>
            <a:ext cx="8520600" cy="92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Video brief</a:t>
            </a:r>
            <a:endParaRPr b="1" sz="4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406775"/>
            <a:ext cx="8520600" cy="489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The video must: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b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e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storyboarded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before you create it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be between 30 and 75 seconds long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include at least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two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pieces of moving video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include at least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two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high-quality still images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nclude some brief text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captions 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and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titles</a:t>
            </a:r>
            <a:endParaRPr b="1"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use suitable copyright free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background music</a:t>
            </a:r>
            <a:endParaRPr b="1"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b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e included on the 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specified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slide in the IDMP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