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74fa47f4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74fa47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clips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4"/>
            <a:ext cx="8520600" cy="38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There are 29 video clips you can use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They will need editing!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Videos are in shared resources: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PC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&gt;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Student shared resources (drive U)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&gt;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ICT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&gt;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&gt;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Stowmarket Videos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