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embeddedFontLst>
    <p:embeddedFont>
      <p:font typeface="Ubuntu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9" Type="http://schemas.openxmlformats.org/officeDocument/2006/relationships/font" Target="fonts/Ubuntu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dfb033b1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dfb033b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bc9031c5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bc9031c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bc9031c53_0_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2bc9031c5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06775"/>
            <a:ext cx="8520600" cy="23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are planning documents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They show the layout and content for the pages of a multi-page product, such as an IDMP or a website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406775"/>
            <a:ext cx="8520600" cy="355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have been provided with a set of wireframe layouts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must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use these as the basis for your page designs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If you want to make any changes you must get permission from your teacher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406775"/>
            <a:ext cx="8520600" cy="6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 use standard symbols: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71" name="Google Shape;71;p15"/>
          <p:cNvGrpSpPr/>
          <p:nvPr/>
        </p:nvGrpSpPr>
        <p:grpSpPr>
          <a:xfrm>
            <a:off x="1806869" y="2281868"/>
            <a:ext cx="5530261" cy="3537473"/>
            <a:chOff x="1081425" y="660300"/>
            <a:chExt cx="7134900" cy="5274300"/>
          </a:xfrm>
        </p:grpSpPr>
        <p:grpSp>
          <p:nvGrpSpPr>
            <p:cNvPr id="72" name="Google Shape;72;p15"/>
            <p:cNvGrpSpPr/>
            <p:nvPr/>
          </p:nvGrpSpPr>
          <p:grpSpPr>
            <a:xfrm>
              <a:off x="1081425" y="660300"/>
              <a:ext cx="7134900" cy="5274300"/>
              <a:chOff x="999475" y="754150"/>
              <a:chExt cx="7134900" cy="5274300"/>
            </a:xfrm>
          </p:grpSpPr>
          <p:sp>
            <p:nvSpPr>
              <p:cNvPr id="73" name="Google Shape;73;p15"/>
              <p:cNvSpPr/>
              <p:nvPr/>
            </p:nvSpPr>
            <p:spPr>
              <a:xfrm>
                <a:off x="999475" y="754150"/>
                <a:ext cx="7134900" cy="5274300"/>
              </a:xfrm>
              <a:prstGeom prst="rect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5"/>
              <p:cNvSpPr/>
              <p:nvPr/>
            </p:nvSpPr>
            <p:spPr>
              <a:xfrm>
                <a:off x="1276275" y="968725"/>
                <a:ext cx="6550500" cy="8457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latin typeface="Ubuntu"/>
                    <a:ea typeface="Ubuntu"/>
                    <a:cs typeface="Ubuntu"/>
                    <a:sym typeface="Ubuntu"/>
                  </a:rPr>
                  <a:t>TITLE BAR</a:t>
                </a:r>
                <a:endParaRPr sz="2400"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75" name="Google Shape;75;p15"/>
              <p:cNvSpPr/>
              <p:nvPr/>
            </p:nvSpPr>
            <p:spPr>
              <a:xfrm>
                <a:off x="1568425" y="2014350"/>
                <a:ext cx="1814400" cy="4311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NAV TO 1</a:t>
                </a:r>
                <a:endParaRPr/>
              </a:p>
            </p:txBody>
          </p:sp>
          <p:sp>
            <p:nvSpPr>
              <p:cNvPr id="76" name="Google Shape;76;p15"/>
              <p:cNvSpPr/>
              <p:nvPr/>
            </p:nvSpPr>
            <p:spPr>
              <a:xfrm>
                <a:off x="3573713" y="2014350"/>
                <a:ext cx="1814400" cy="4311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NAV TO 2</a:t>
                </a:r>
                <a:endParaRPr/>
              </a:p>
            </p:txBody>
          </p:sp>
          <p:sp>
            <p:nvSpPr>
              <p:cNvPr id="77" name="Google Shape;77;p15"/>
              <p:cNvSpPr/>
              <p:nvPr/>
            </p:nvSpPr>
            <p:spPr>
              <a:xfrm>
                <a:off x="5579000" y="2014350"/>
                <a:ext cx="1814400" cy="431100"/>
              </a:xfrm>
              <a:prstGeom prst="roundRect">
                <a:avLst>
                  <a:gd fmla="val 16667" name="adj"/>
                </a:avLst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/>
                  <a:t>NAV TO 3</a:t>
                </a:r>
                <a:endParaRPr/>
              </a:p>
            </p:txBody>
          </p:sp>
        </p:grpSp>
        <p:pic>
          <p:nvPicPr>
            <p:cNvPr id="78" name="Google Shape;78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01903" y="2595975"/>
              <a:ext cx="3165100" cy="1543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01903" y="4139025"/>
              <a:ext cx="3165100" cy="1543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791747" y="2534050"/>
              <a:ext cx="2486025" cy="12465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896899" y="3780626"/>
              <a:ext cx="2275725" cy="1847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2" name="Google Shape;82;p15"/>
          <p:cNvSpPr txBox="1"/>
          <p:nvPr/>
        </p:nvSpPr>
        <p:spPr>
          <a:xfrm>
            <a:off x="7488450" y="3413025"/>
            <a:ext cx="984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Image</a:t>
            </a:r>
            <a:endParaRPr sz="1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7563950" y="4657150"/>
            <a:ext cx="984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</a:t>
            </a:r>
            <a:endParaRPr sz="1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311550" y="2735925"/>
            <a:ext cx="1344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Buttons for navigation</a:t>
            </a:r>
            <a:endParaRPr sz="1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380325" y="4162375"/>
            <a:ext cx="1199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Main text section</a:t>
            </a:r>
            <a:endParaRPr sz="1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380325" y="6264425"/>
            <a:ext cx="8092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Labels and annotations can be used to make content and layout ideas clear</a:t>
            </a:r>
            <a:endParaRPr sz="1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87" name="Google Shape;87;p15"/>
          <p:cNvCxnSpPr/>
          <p:nvPr/>
        </p:nvCxnSpPr>
        <p:spPr>
          <a:xfrm>
            <a:off x="1506925" y="3139575"/>
            <a:ext cx="661200" cy="123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8" name="Google Shape;88;p15"/>
          <p:cNvCxnSpPr/>
          <p:nvPr/>
        </p:nvCxnSpPr>
        <p:spPr>
          <a:xfrm flipH="1" rot="10800000">
            <a:off x="1367150" y="4559450"/>
            <a:ext cx="522900" cy="76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9" name="Google Shape;89;p15"/>
          <p:cNvCxnSpPr>
            <a:stCxn id="82" idx="1"/>
            <a:endCxn id="80" idx="3"/>
          </p:cNvCxnSpPr>
          <p:nvPr/>
        </p:nvCxnSpPr>
        <p:spPr>
          <a:xfrm flipH="1">
            <a:off x="6609750" y="3628575"/>
            <a:ext cx="878700" cy="328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0" name="Google Shape;90;p15"/>
          <p:cNvCxnSpPr>
            <a:stCxn id="83" idx="1"/>
            <a:endCxn id="81" idx="3"/>
          </p:cNvCxnSpPr>
          <p:nvPr/>
        </p:nvCxnSpPr>
        <p:spPr>
          <a:xfrm flipH="1">
            <a:off x="6528050" y="4872700"/>
            <a:ext cx="1035900" cy="121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