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9144000"/>
  <p:notesSz cx="6858000" cy="9144000"/>
  <p:embeddedFontLst>
    <p:embeddedFont>
      <p:font typeface="Ubuntu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Ubuntu-bold.fntdata"/><Relationship Id="rId10" Type="http://schemas.openxmlformats.org/officeDocument/2006/relationships/font" Target="fonts/Ubuntu-regular.fntdata"/><Relationship Id="rId13" Type="http://schemas.openxmlformats.org/officeDocument/2006/relationships/font" Target="fonts/Ubuntu-boldItalic.fntdata"/><Relationship Id="rId12" Type="http://schemas.openxmlformats.org/officeDocument/2006/relationships/font" Target="fonts/Ubuntu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2bc90319ff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2bc90319f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2bca0eecdf_0_2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2bca0eecdf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2bca0eecdf_0_5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32bca0eecdf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2bca0eecdf_0_8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2bca0eecdf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2bca0eecdf_0_10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2bca0eecdf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Home page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1681200" y="1737575"/>
            <a:ext cx="5781600" cy="35829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2121975" y="1998975"/>
            <a:ext cx="4905300" cy="599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Ubuntu"/>
                <a:ea typeface="Ubuntu"/>
                <a:cs typeface="Ubuntu"/>
                <a:sym typeface="Ubuntu"/>
              </a:rPr>
              <a:t>WELCOME TO… TITLE BAR</a:t>
            </a:r>
            <a:endParaRPr sz="1800"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8622" y="3580725"/>
            <a:ext cx="1837575" cy="114055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95199" y="3380275"/>
            <a:ext cx="1989150" cy="154145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2352625" y="2737050"/>
            <a:ext cx="968700" cy="3537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HISTORY</a:t>
            </a:r>
            <a:endParaRPr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3926500" y="2737050"/>
            <a:ext cx="968700" cy="3537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TO DO</a:t>
            </a:r>
            <a:endParaRPr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5500375" y="2737050"/>
            <a:ext cx="968700" cy="3537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VIDEO</a:t>
            </a:r>
            <a:endParaRPr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15275" y="2598675"/>
            <a:ext cx="1322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Navigation buttons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07264" y="2036475"/>
            <a:ext cx="677088" cy="5247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107650" y="4304675"/>
            <a:ext cx="1676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Brief “welcome to” text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704600" y="5840675"/>
            <a:ext cx="7691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Text sizes, colours and fonts must be </a:t>
            </a: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consistent</a:t>
            </a: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across every page of the IDMP. Background colours should also be consistent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7591975" y="4211850"/>
            <a:ext cx="13224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Map showing location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591975" y="1639850"/>
            <a:ext cx="15519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Title image – should be the same on each page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07650" y="1297575"/>
            <a:ext cx="1322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Title bar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69" name="Google Shape;69;p13"/>
          <p:cNvCxnSpPr/>
          <p:nvPr/>
        </p:nvCxnSpPr>
        <p:spPr>
          <a:xfrm>
            <a:off x="1137875" y="1691425"/>
            <a:ext cx="1368600" cy="399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0" name="Google Shape;70;p13"/>
          <p:cNvCxnSpPr>
            <a:endCxn id="59" idx="1"/>
          </p:cNvCxnSpPr>
          <p:nvPr/>
        </p:nvCxnSpPr>
        <p:spPr>
          <a:xfrm flipH="1" rot="10800000">
            <a:off x="1260925" y="2913900"/>
            <a:ext cx="1091700" cy="1923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1" name="Google Shape;71;p13"/>
          <p:cNvCxnSpPr>
            <a:endCxn id="57" idx="1"/>
          </p:cNvCxnSpPr>
          <p:nvPr/>
        </p:nvCxnSpPr>
        <p:spPr>
          <a:xfrm flipH="1" rot="10800000">
            <a:off x="1091822" y="4151000"/>
            <a:ext cx="1096800" cy="4773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2" name="Google Shape;72;p13"/>
          <p:cNvCxnSpPr>
            <a:endCxn id="58" idx="3"/>
          </p:cNvCxnSpPr>
          <p:nvPr/>
        </p:nvCxnSpPr>
        <p:spPr>
          <a:xfrm rot="10800000">
            <a:off x="6884350" y="4151000"/>
            <a:ext cx="757800" cy="2622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3" name="Google Shape;73;p13"/>
          <p:cNvCxnSpPr>
            <a:stCxn id="67" idx="1"/>
            <a:endCxn id="63" idx="3"/>
          </p:cNvCxnSpPr>
          <p:nvPr/>
        </p:nvCxnSpPr>
        <p:spPr>
          <a:xfrm flipH="1">
            <a:off x="6884275" y="2286350"/>
            <a:ext cx="707700" cy="126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History</a:t>
            </a: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page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9" name="Google Shape;79;p14"/>
          <p:cNvSpPr/>
          <p:nvPr/>
        </p:nvSpPr>
        <p:spPr>
          <a:xfrm>
            <a:off x="1681200" y="1737575"/>
            <a:ext cx="5781600" cy="35829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4"/>
          <p:cNvSpPr/>
          <p:nvPr/>
        </p:nvSpPr>
        <p:spPr>
          <a:xfrm>
            <a:off x="2121975" y="1998975"/>
            <a:ext cx="4905300" cy="599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Ubuntu"/>
                <a:ea typeface="Ubuntu"/>
                <a:cs typeface="Ubuntu"/>
                <a:sym typeface="Ubuntu"/>
              </a:rPr>
              <a:t>WELCOME TO… TITLE BAR</a:t>
            </a:r>
            <a:endParaRPr sz="1800"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81" name="Google Shape;8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1975" y="3380275"/>
            <a:ext cx="2998450" cy="83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53000" y="3190425"/>
            <a:ext cx="1451025" cy="59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07264" y="2036475"/>
            <a:ext cx="677088" cy="5247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4"/>
          <p:cNvSpPr txBox="1"/>
          <p:nvPr/>
        </p:nvSpPr>
        <p:spPr>
          <a:xfrm>
            <a:off x="107650" y="4304675"/>
            <a:ext cx="1676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Text about history of the town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5" name="Google Shape;85;p14"/>
          <p:cNvSpPr txBox="1"/>
          <p:nvPr/>
        </p:nvSpPr>
        <p:spPr>
          <a:xfrm>
            <a:off x="7591975" y="3297450"/>
            <a:ext cx="13224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Images illustrating history of the town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6" name="Google Shape;86;p14"/>
          <p:cNvSpPr txBox="1"/>
          <p:nvPr/>
        </p:nvSpPr>
        <p:spPr>
          <a:xfrm>
            <a:off x="912375" y="5403150"/>
            <a:ext cx="3085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Use headings and/or subheadings where needed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87" name="Google Shape;87;p14"/>
          <p:cNvCxnSpPr>
            <a:endCxn id="81" idx="1"/>
          </p:cNvCxnSpPr>
          <p:nvPr/>
        </p:nvCxnSpPr>
        <p:spPr>
          <a:xfrm flipH="1" rot="10800000">
            <a:off x="1025175" y="3796513"/>
            <a:ext cx="1096800" cy="4773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8" name="Google Shape;88;p14"/>
          <p:cNvCxnSpPr/>
          <p:nvPr/>
        </p:nvCxnSpPr>
        <p:spPr>
          <a:xfrm rot="10800000">
            <a:off x="7146250" y="3455625"/>
            <a:ext cx="403500" cy="1632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89" name="Google Shape;8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1300" y="4211850"/>
            <a:ext cx="2998450" cy="83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53000" y="3898925"/>
            <a:ext cx="1451025" cy="8499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/>
          <p:nvPr/>
        </p:nvSpPr>
        <p:spPr>
          <a:xfrm>
            <a:off x="6395325" y="4857675"/>
            <a:ext cx="968700" cy="3537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HOME</a:t>
            </a:r>
            <a:endParaRPr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6062662" y="5557050"/>
            <a:ext cx="2570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Button back to homepage in bottom right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93" name="Google Shape;93;p14"/>
          <p:cNvCxnSpPr>
            <a:endCxn id="91" idx="2"/>
          </p:cNvCxnSpPr>
          <p:nvPr/>
        </p:nvCxnSpPr>
        <p:spPr>
          <a:xfrm flipH="1" rot="10800000">
            <a:off x="6873375" y="5211375"/>
            <a:ext cx="6300" cy="385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4" name="Google Shape;94;p14"/>
          <p:cNvSpPr/>
          <p:nvPr/>
        </p:nvSpPr>
        <p:spPr>
          <a:xfrm>
            <a:off x="2121975" y="2751125"/>
            <a:ext cx="2867400" cy="385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Ubuntu"/>
                <a:ea typeface="Ubuntu"/>
                <a:cs typeface="Ubuntu"/>
                <a:sym typeface="Ubuntu"/>
              </a:rPr>
              <a:t>Page title</a:t>
            </a:r>
            <a:endParaRPr sz="1800"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Things to do</a:t>
            </a: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page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00" name="Google Shape;100;p15"/>
          <p:cNvSpPr/>
          <p:nvPr/>
        </p:nvSpPr>
        <p:spPr>
          <a:xfrm>
            <a:off x="1681200" y="1737575"/>
            <a:ext cx="5781600" cy="35829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5"/>
          <p:cNvSpPr/>
          <p:nvPr/>
        </p:nvSpPr>
        <p:spPr>
          <a:xfrm>
            <a:off x="2121975" y="1998975"/>
            <a:ext cx="4905300" cy="599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Ubuntu"/>
                <a:ea typeface="Ubuntu"/>
                <a:cs typeface="Ubuntu"/>
                <a:sym typeface="Ubuntu"/>
              </a:rPr>
              <a:t>WELCOME TO… TITLE BAR</a:t>
            </a:r>
            <a:endParaRPr sz="1800"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102" name="Google Shape;10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1975" y="3380275"/>
            <a:ext cx="2998450" cy="83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53000" y="3190425"/>
            <a:ext cx="1451025" cy="59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5"/>
          <p:cNvSpPr/>
          <p:nvPr/>
        </p:nvSpPr>
        <p:spPr>
          <a:xfrm>
            <a:off x="5500375" y="2737050"/>
            <a:ext cx="1645800" cy="3537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FIND OUT MORE</a:t>
            </a:r>
            <a:endParaRPr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105" name="Google Shape;10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07264" y="2036475"/>
            <a:ext cx="677088" cy="524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5"/>
          <p:cNvSpPr txBox="1"/>
          <p:nvPr/>
        </p:nvSpPr>
        <p:spPr>
          <a:xfrm>
            <a:off x="76900" y="3843138"/>
            <a:ext cx="16761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Text about a range of things to do in and around the town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7591975" y="3297450"/>
            <a:ext cx="13224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Images illustrating things to do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08" name="Google Shape;108;p15"/>
          <p:cNvSpPr txBox="1"/>
          <p:nvPr/>
        </p:nvSpPr>
        <p:spPr>
          <a:xfrm>
            <a:off x="912375" y="5403150"/>
            <a:ext cx="3085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Use headings and/or subheadings where needed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09" name="Google Shape;109;p15"/>
          <p:cNvCxnSpPr/>
          <p:nvPr/>
        </p:nvCxnSpPr>
        <p:spPr>
          <a:xfrm flipH="1" rot="10800000">
            <a:off x="1353150" y="3948850"/>
            <a:ext cx="768900" cy="462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0" name="Google Shape;110;p15"/>
          <p:cNvCxnSpPr/>
          <p:nvPr/>
        </p:nvCxnSpPr>
        <p:spPr>
          <a:xfrm rot="10800000">
            <a:off x="7146250" y="3455625"/>
            <a:ext cx="403500" cy="1632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11" name="Google Shape;11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1300" y="4211850"/>
            <a:ext cx="2998450" cy="83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53000" y="3898925"/>
            <a:ext cx="1451025" cy="8499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5"/>
          <p:cNvSpPr/>
          <p:nvPr/>
        </p:nvSpPr>
        <p:spPr>
          <a:xfrm>
            <a:off x="6395325" y="4857675"/>
            <a:ext cx="968700" cy="3537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HOME</a:t>
            </a:r>
            <a:endParaRPr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14" name="Google Shape;114;p15"/>
          <p:cNvSpPr txBox="1"/>
          <p:nvPr/>
        </p:nvSpPr>
        <p:spPr>
          <a:xfrm>
            <a:off x="6062662" y="5557050"/>
            <a:ext cx="2570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Button back to homepage in bottom right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15" name="Google Shape;115;p15"/>
          <p:cNvCxnSpPr>
            <a:endCxn id="113" idx="2"/>
          </p:cNvCxnSpPr>
          <p:nvPr/>
        </p:nvCxnSpPr>
        <p:spPr>
          <a:xfrm flipH="1" rot="10800000">
            <a:off x="6873375" y="5211375"/>
            <a:ext cx="6300" cy="385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6" name="Google Shape;116;p15"/>
          <p:cNvSpPr/>
          <p:nvPr/>
        </p:nvSpPr>
        <p:spPr>
          <a:xfrm>
            <a:off x="2121975" y="2751125"/>
            <a:ext cx="2867400" cy="385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Ubuntu"/>
                <a:ea typeface="Ubuntu"/>
                <a:cs typeface="Ubuntu"/>
                <a:sym typeface="Ubuntu"/>
              </a:rPr>
              <a:t>Page title</a:t>
            </a:r>
            <a:endParaRPr sz="180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17" name="Google Shape;117;p15"/>
          <p:cNvSpPr txBox="1"/>
          <p:nvPr/>
        </p:nvSpPr>
        <p:spPr>
          <a:xfrm>
            <a:off x="7549755" y="1900575"/>
            <a:ext cx="15054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Button to detail on things to do page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18" name="Google Shape;118;p15"/>
          <p:cNvCxnSpPr/>
          <p:nvPr/>
        </p:nvCxnSpPr>
        <p:spPr>
          <a:xfrm flipH="1">
            <a:off x="7350750" y="2463950"/>
            <a:ext cx="503100" cy="3594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Detail on things to do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4" name="Google Shape;124;p16"/>
          <p:cNvSpPr/>
          <p:nvPr/>
        </p:nvSpPr>
        <p:spPr>
          <a:xfrm>
            <a:off x="1681200" y="1737575"/>
            <a:ext cx="5781600" cy="35829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6"/>
          <p:cNvSpPr txBox="1"/>
          <p:nvPr/>
        </p:nvSpPr>
        <p:spPr>
          <a:xfrm>
            <a:off x="2483400" y="2312450"/>
            <a:ext cx="41772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You will design this page and decide one thing to do that you want to go into more detail about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6" name="Google Shape;126;p16"/>
          <p:cNvSpPr/>
          <p:nvPr/>
        </p:nvSpPr>
        <p:spPr>
          <a:xfrm>
            <a:off x="6395325" y="4857675"/>
            <a:ext cx="968700" cy="3537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BACK</a:t>
            </a:r>
            <a:endParaRPr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7" name="Google Shape;127;p16"/>
          <p:cNvSpPr txBox="1"/>
          <p:nvPr/>
        </p:nvSpPr>
        <p:spPr>
          <a:xfrm>
            <a:off x="5689375" y="5557050"/>
            <a:ext cx="2943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Button back to Things To Do page in bottom right (</a:t>
            </a: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not</a:t>
            </a: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to home page)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28" name="Google Shape;128;p16"/>
          <p:cNvCxnSpPr>
            <a:endCxn id="126" idx="2"/>
          </p:cNvCxnSpPr>
          <p:nvPr/>
        </p:nvCxnSpPr>
        <p:spPr>
          <a:xfrm flipH="1" rot="10800000">
            <a:off x="6873375" y="5211375"/>
            <a:ext cx="6300" cy="385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7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</a:t>
            </a: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page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4" name="Google Shape;134;p17"/>
          <p:cNvSpPr/>
          <p:nvPr/>
        </p:nvSpPr>
        <p:spPr>
          <a:xfrm>
            <a:off x="1681200" y="1737575"/>
            <a:ext cx="5781600" cy="35829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7"/>
          <p:cNvSpPr/>
          <p:nvPr/>
        </p:nvSpPr>
        <p:spPr>
          <a:xfrm>
            <a:off x="2121975" y="1998975"/>
            <a:ext cx="4905300" cy="599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Ubuntu"/>
                <a:ea typeface="Ubuntu"/>
                <a:cs typeface="Ubuntu"/>
                <a:sym typeface="Ubuntu"/>
              </a:rPr>
              <a:t>WELCOME TO… TITLE BAR</a:t>
            </a:r>
            <a:endParaRPr sz="1800"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136" name="Google Shape;13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07264" y="2036475"/>
            <a:ext cx="677088" cy="524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7"/>
          <p:cNvSpPr txBox="1"/>
          <p:nvPr/>
        </p:nvSpPr>
        <p:spPr>
          <a:xfrm>
            <a:off x="76900" y="3843138"/>
            <a:ext cx="1676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Welcome video made by you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8" name="Google Shape;138;p17"/>
          <p:cNvSpPr txBox="1"/>
          <p:nvPr/>
        </p:nvSpPr>
        <p:spPr>
          <a:xfrm>
            <a:off x="7591975" y="3297450"/>
            <a:ext cx="14292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Brief text </a:t>
            </a: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introducing</a:t>
            </a: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the video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9" name="Google Shape;139;p17"/>
          <p:cNvSpPr txBox="1"/>
          <p:nvPr/>
        </p:nvSpPr>
        <p:spPr>
          <a:xfrm>
            <a:off x="912375" y="5403150"/>
            <a:ext cx="3454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You decide if video auto plays or plays on click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40" name="Google Shape;140;p17"/>
          <p:cNvCxnSpPr>
            <a:endCxn id="141" idx="1"/>
          </p:cNvCxnSpPr>
          <p:nvPr/>
        </p:nvCxnSpPr>
        <p:spPr>
          <a:xfrm flipH="1" rot="10800000">
            <a:off x="1353113" y="4158098"/>
            <a:ext cx="1000500" cy="253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2" name="Google Shape;142;p17"/>
          <p:cNvCxnSpPr>
            <a:endCxn id="143" idx="3"/>
          </p:cNvCxnSpPr>
          <p:nvPr/>
        </p:nvCxnSpPr>
        <p:spPr>
          <a:xfrm flipH="1">
            <a:off x="7027275" y="3618900"/>
            <a:ext cx="522600" cy="1776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43" name="Google Shape;14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27250" y="3380263"/>
            <a:ext cx="1200025" cy="832475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7"/>
          <p:cNvSpPr/>
          <p:nvPr/>
        </p:nvSpPr>
        <p:spPr>
          <a:xfrm>
            <a:off x="6395325" y="4857675"/>
            <a:ext cx="968700" cy="3537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HOME</a:t>
            </a:r>
            <a:endParaRPr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45" name="Google Shape;145;p17"/>
          <p:cNvSpPr txBox="1"/>
          <p:nvPr/>
        </p:nvSpPr>
        <p:spPr>
          <a:xfrm>
            <a:off x="6062662" y="5557050"/>
            <a:ext cx="2570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Button back to homepage in bottom right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46" name="Google Shape;146;p17"/>
          <p:cNvCxnSpPr>
            <a:endCxn id="144" idx="2"/>
          </p:cNvCxnSpPr>
          <p:nvPr/>
        </p:nvCxnSpPr>
        <p:spPr>
          <a:xfrm flipH="1" rot="10800000">
            <a:off x="6873375" y="5211375"/>
            <a:ext cx="6300" cy="3858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41" name="Google Shape;141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53613" y="3380273"/>
            <a:ext cx="2873025" cy="1555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17"/>
          <p:cNvSpPr/>
          <p:nvPr/>
        </p:nvSpPr>
        <p:spPr>
          <a:xfrm>
            <a:off x="2121975" y="2751125"/>
            <a:ext cx="2867400" cy="385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Ubuntu"/>
                <a:ea typeface="Ubuntu"/>
                <a:cs typeface="Ubuntu"/>
                <a:sym typeface="Ubuntu"/>
              </a:rPr>
              <a:t>Page title</a:t>
            </a:r>
            <a:endParaRPr sz="1800"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