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dfb033b1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dfb033b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Structure chart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364950" y="1568425"/>
            <a:ext cx="2414100" cy="9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Home page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11700" y="3253100"/>
            <a:ext cx="2414100" cy="9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History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364950" y="3253100"/>
            <a:ext cx="2414100" cy="9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Things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do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6418200" y="3253100"/>
            <a:ext cx="2414100" cy="9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page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364950" y="4937775"/>
            <a:ext cx="2414100" cy="928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Detail on one thing to do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61" name="Google Shape;61;p13"/>
          <p:cNvCxnSpPr>
            <a:stCxn id="56" idx="2"/>
            <a:endCxn id="57" idx="0"/>
          </p:cNvCxnSpPr>
          <p:nvPr/>
        </p:nvCxnSpPr>
        <p:spPr>
          <a:xfrm rot="5400000">
            <a:off x="2667300" y="1348525"/>
            <a:ext cx="756000" cy="3053400"/>
          </a:xfrm>
          <a:prstGeom prst="bentConnector3">
            <a:avLst>
              <a:gd fmla="val 4999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>
            <a:stCxn id="56" idx="2"/>
            <a:endCxn id="59" idx="0"/>
          </p:cNvCxnSpPr>
          <p:nvPr/>
        </p:nvCxnSpPr>
        <p:spPr>
          <a:xfrm flipH="1" rot="-5400000">
            <a:off x="5720700" y="1348525"/>
            <a:ext cx="756000" cy="3053400"/>
          </a:xfrm>
          <a:prstGeom prst="bentConnector3">
            <a:avLst>
              <a:gd fmla="val 4999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>
            <a:stCxn id="56" idx="2"/>
            <a:endCxn id="58" idx="0"/>
          </p:cNvCxnSpPr>
          <p:nvPr/>
        </p:nvCxnSpPr>
        <p:spPr>
          <a:xfrm>
            <a:off x="4572000" y="2497225"/>
            <a:ext cx="0" cy="75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>
            <a:stCxn id="58" idx="2"/>
            <a:endCxn id="60" idx="0"/>
          </p:cNvCxnSpPr>
          <p:nvPr/>
        </p:nvCxnSpPr>
        <p:spPr>
          <a:xfrm>
            <a:off x="4572000" y="4181900"/>
            <a:ext cx="0" cy="75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292150" y="5303600"/>
            <a:ext cx="2414100" cy="1293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shows the five pages needed and how they link together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