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 Setup: order of work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356875"/>
            <a:ext cx="8520600" cy="52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Create a new PowerPoint. Save it in OneDrive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Set the layout to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blank slide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Create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4 new slides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so you have 5 slides in total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Add a textbox to each 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slide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say what the slide will be used for – use the wireframe layouts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On the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homepage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, create navigation buttons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Add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hyperlinks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buttons – carefully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 buttons to other pages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Add “home” button, hyperlink and copy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IMPORTANT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 Set to Kiosk Mode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IMPORTANT: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Test all the buttons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Create title bar – possibly in master slide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