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9144000"/>
  <p:notesSz cx="6858000" cy="9144000"/>
  <p:embeddedFontLst>
    <p:embeddedFont>
      <p:font typeface="Ubuntu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Ubuntu-bold.fntdata"/><Relationship Id="rId10" Type="http://schemas.openxmlformats.org/officeDocument/2006/relationships/font" Target="fonts/Ubuntu-regular.fntdata"/><Relationship Id="rId13" Type="http://schemas.openxmlformats.org/officeDocument/2006/relationships/font" Target="fonts/Ubuntu-boldItalic.fntdata"/><Relationship Id="rId12" Type="http://schemas.openxmlformats.org/officeDocument/2006/relationships/font" Target="fonts/Ubuntu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b3c5c3efcb_0_5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b3c5c3efcb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b3c5c3efcb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b3c5c3efc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Examples - Ian Murray; hairdressers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b3c5c3efcb_0_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b3c5c3efcb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b3c5c3efcb_0_1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b3c5c3efcb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ba7a678733_0_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ba7a678733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Copyright and the law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536626"/>
            <a:ext cx="8520600" cy="424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The internet is full of images and other resources.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It’s really easy to just use one in your work and not know why that’s a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big deal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.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You can’t just use any image you find. </a:t>
            </a:r>
            <a:endParaRPr b="1"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It’s illegal</a:t>
            </a:r>
            <a:endParaRPr b="1"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What is copyright?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536624"/>
            <a:ext cx="8520600" cy="39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Every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image* on the internet is owned by someone.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Even if it doesn’t say so on the webpage.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Which means that you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can’t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just use anything you find.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This is all to do with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copyright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.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64" name="Google Shape;64;p14"/>
          <p:cNvSpPr txBox="1"/>
          <p:nvPr/>
        </p:nvSpPr>
        <p:spPr>
          <a:xfrm>
            <a:off x="311700" y="5689800"/>
            <a:ext cx="4630800" cy="1015800"/>
          </a:xfrm>
          <a:prstGeom prst="rect">
            <a:avLst/>
          </a:prstGeom>
          <a:solidFill>
            <a:srgbClr val="1155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* </a:t>
            </a:r>
            <a:r>
              <a:rPr lang="en-GB" sz="1800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Whenever these slides talk about images, the same applies to video, sound, text and other resources</a:t>
            </a:r>
            <a:endParaRPr sz="1800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536624"/>
            <a:ext cx="8520600" cy="49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If something is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copyrighted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, it means that it belongs to someone and you can’t just use it without permission.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The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©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is the copyright symbol.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But: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even if the image doesn’t have a © by it, it’s still copyright.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Assume that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everything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belongs to someone unless it says you can use it.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What is copyright?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1" name="Google Shape;71;p1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536624"/>
            <a:ext cx="8520600" cy="424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If someone uses an image without permission they can be fined.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Fines of thousands of pounds for using copyrighted images are common.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This is particularly important for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commercial products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- DVD covers, magazines, book covers etc...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What is copyright?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8" name="Google Shape;78;p1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536624"/>
            <a:ext cx="8520600" cy="444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AutoNum type="arabicPeriod"/>
            </a:pP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Know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that you can’t just use anything you find on the internet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AutoNum type="arabicPeriod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Use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copyright free resources</a:t>
            </a:r>
            <a:endParaRPr b="1"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You can find where to source copyright free resources on my website – images, sounds and videos</a:t>
            </a:r>
            <a:endParaRPr sz="23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160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AutoNum type="arabicPeriod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Understand that this is a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big deal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and that any commercial product </a:t>
            </a:r>
            <a:r>
              <a:rPr b="1" lang="en-GB" sz="3000" u="sng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must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comply with copyright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What can I do about this?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5" name="Google Shape;85;p1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