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60425"/>
            <a:ext cx="8719800" cy="53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 your multimedia document: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product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have you been asked to make?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Write down the meaning of the term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Who is the client for your product?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Write down the meaning of the term 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target audience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Who is the target audience for your product? What do you know about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their age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heir gender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lphaL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where they are from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Brainstorm</a:t>
            </a: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ideas for things you could include in your product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