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ef301c0ae_0_5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ef301c0ae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bc304924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bc30492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32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=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nteractive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igital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ultimedia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roduct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made on, stored on and/or used by computers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more than one media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user decides their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own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route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406775"/>
            <a:ext cx="8520600" cy="47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Because the user decides their own route, an IDMP is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non-linear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means you don’t go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slide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1 &gt; slide 2 &gt; slide 3 etc… like a standard presentation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user has a choice of the route to take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Non-linear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= not in a straight line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