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6858000" cx="9144000"/>
  <p:notesSz cx="6858000" cy="9144000"/>
  <p:embeddedFontLst>
    <p:embeddedFont>
      <p:font typeface="Ubuntu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Ubuntu-bold.fntdata"/><Relationship Id="rId10" Type="http://schemas.openxmlformats.org/officeDocument/2006/relationships/font" Target="fonts/Ubuntu-regular.fntdata"/><Relationship Id="rId13" Type="http://schemas.openxmlformats.org/officeDocument/2006/relationships/font" Target="fonts/Ubuntu-boldItalic.fntdata"/><Relationship Id="rId12" Type="http://schemas.openxmlformats.org/officeDocument/2006/relationships/font" Target="fonts/Ubuntu-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2faa4db4e6_0_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2faa4db4e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2faa4db4e6_0_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2faa4db4e6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2bc90319ff_0_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32bc90319f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32bc90319ff_0_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32bc90319ff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32faa4db4e6_0_1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32faa4db4e6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288577"/>
            <a:ext cx="8520600" cy="92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Interactive Digital Multimedia</a:t>
            </a:r>
            <a:endParaRPr b="1" sz="4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311700" y="1406775"/>
            <a:ext cx="8520600" cy="515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Client brief:</a:t>
            </a:r>
            <a:endParaRPr b="1"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You have been approached by the town council to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plan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,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design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and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create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an Interactive Digital Multimedia Product (IDMP) to welcome people to your town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The IDMP will be placed in 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buildings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such as the railway station, town hall, post office etc…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You will need to make a video product for use on one of the pages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56" name="Google Shape;56;p1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288577"/>
            <a:ext cx="8520600" cy="92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Interactive Digital Multimedia</a:t>
            </a:r>
            <a:endParaRPr b="1" sz="4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406775"/>
            <a:ext cx="8520600" cy="515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Client brief:</a:t>
            </a:r>
            <a:endParaRPr b="1"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A set of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wireframe layouts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have been provided for most of the pages of the IDMP, but you can choose what content to feature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The town council wants to make sure that people know some of the basic information about the town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Users will use touch screen devices to access the IDMP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63" name="Google Shape;63;p1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288577"/>
            <a:ext cx="8520600" cy="92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Interactive Digital Multimedia</a:t>
            </a:r>
            <a:endParaRPr b="1" sz="4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406775"/>
            <a:ext cx="8520600" cy="489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The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IDMP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must: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3000"/>
              <a:buFont typeface="Ubuntu"/>
              <a:buChar char="●"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b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e made using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PowerPoint</a:t>
            </a:r>
            <a:endParaRPr b="1"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3000"/>
              <a:buFont typeface="Ubuntu"/>
              <a:buChar char="●"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allow users to navigate using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only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buttons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3000"/>
              <a:buFont typeface="Ubuntu"/>
              <a:buChar char="●"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keep to the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wireframe layouts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provided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3000"/>
              <a:buFont typeface="Ubuntu"/>
              <a:buChar char="●"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include the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five pages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specified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3000"/>
              <a:buFont typeface="Ubuntu"/>
              <a:buChar char="●"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be suitable for use in public buildings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3000"/>
              <a:buFont typeface="Ubuntu"/>
              <a:buChar char="●"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be attractive and easy to use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3000"/>
              <a:buFont typeface="Ubuntu"/>
              <a:buChar char="●"/>
            </a:pP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not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use any built-in design templates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3000"/>
              <a:buFont typeface="Ubuntu"/>
              <a:buChar char="●"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have a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consistent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design (e.g. colours, text)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70" name="Google Shape;70;p1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288577"/>
            <a:ext cx="8520600" cy="92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Interactive Digital Multimedia</a:t>
            </a:r>
            <a:endParaRPr b="1" sz="4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406775"/>
            <a:ext cx="8520600" cy="436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The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video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must: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3000"/>
              <a:buFont typeface="Ubuntu"/>
              <a:buChar char="●"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b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e storyboarded before you create it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3000"/>
              <a:buFont typeface="Ubuntu"/>
              <a:buChar char="●"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be between 30 and 75 seconds long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3000"/>
              <a:buFont typeface="Ubuntu"/>
              <a:buChar char="●"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include at least two pieces of moving video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3000"/>
              <a:buFont typeface="Ubuntu"/>
              <a:buChar char="●"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include at least two high-quality still images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3000"/>
              <a:buFont typeface="Ubuntu"/>
              <a:buChar char="●"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nclude brief text captions and titles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3000"/>
              <a:buFont typeface="Ubuntu"/>
              <a:buChar char="●"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use suitable copyright free background music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3000"/>
              <a:buFont typeface="Ubuntu"/>
              <a:buChar char="●"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b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e included on the 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specified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slide in the IDMP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77" name="Google Shape;77;p1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288577"/>
            <a:ext cx="8520600" cy="92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Interactive Digital Multimedia</a:t>
            </a:r>
            <a:endParaRPr b="1" sz="4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406775"/>
            <a:ext cx="8520600" cy="518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Key terms:</a:t>
            </a:r>
            <a:endParaRPr b="1"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Client: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the person or organisation that has asked you to make something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Product: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the thing you have been asked to make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Target Audience: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the people who will use the product that you have been asked to make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IDMP: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Interactive Digital Media Product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84" name="Google Shape;84;p1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