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9144000"/>
  <p:notesSz cx="6858000" cy="9144000"/>
  <p:embeddedFontLst>
    <p:embeddedFont>
      <p:font typeface="Ubuntu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Ubuntu-boldItalic.fntdata"/><Relationship Id="rId5" Type="http://schemas.openxmlformats.org/officeDocument/2006/relationships/slide" Target="slides/slide1.xml"/><Relationship Id="rId6" Type="http://schemas.openxmlformats.org/officeDocument/2006/relationships/font" Target="fonts/Ubuntu-regular.fntdata"/><Relationship Id="rId7" Type="http://schemas.openxmlformats.org/officeDocument/2006/relationships/font" Target="fonts/Ubuntu-bold.fntdata"/><Relationship Id="rId8" Type="http://schemas.openxmlformats.org/officeDocument/2006/relationships/font" Target="fonts/Ubuntu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274fa47f4_0_3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274fa47f4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 Multimedia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536625"/>
            <a:ext cx="8719800" cy="505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New folder: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ICT Multimedia</a:t>
            </a:r>
            <a:endParaRPr b="1"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New document – saved as 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Multimedia</a:t>
            </a:r>
            <a:endParaRPr b="1"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Write down</a:t>
            </a: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the meaning of the term 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IDMP</a:t>
            </a:r>
            <a:endParaRPr b="1"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Describe</a:t>
            </a: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what we mean by the words: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lphaL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lphaL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Digital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lphaL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Multimedia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List 4 types of 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media</a:t>
            </a: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that could be included in an IDMP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Build up a set of examples of interactive digital multimedia products. Use screenshots to demonstrate the different types of product and add text to describe them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