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9144000"/>
  <p:notesSz cx="6858000" cy="9144000"/>
  <p:embeddedFontLst>
    <p:embeddedFont>
      <p:font typeface="Ubuntu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Ubuntu-bold.fntdata"/><Relationship Id="rId16" Type="http://schemas.openxmlformats.org/officeDocument/2006/relationships/font" Target="fonts/Ubuntu-regular.fntdata"/><Relationship Id="rId5" Type="http://schemas.openxmlformats.org/officeDocument/2006/relationships/slide" Target="slides/slide1.xml"/><Relationship Id="rId19" Type="http://schemas.openxmlformats.org/officeDocument/2006/relationships/font" Target="fonts/Ubuntu-boldItalic.fntdata"/><Relationship Id="rId6" Type="http://schemas.openxmlformats.org/officeDocument/2006/relationships/slide" Target="slides/slide2.xml"/><Relationship Id="rId18" Type="http://schemas.openxmlformats.org/officeDocument/2006/relationships/font" Target="fonts/Ubuntu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274fa47f4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274fa47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d75c43e3e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d75c43e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d274fa47f4_0_3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d274fa47f4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d274fa47f4_0_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d274fa47f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3a28b2cc5a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3a28b2cc5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274fa47f4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274fa47f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274fa47f4_0_1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274fa47f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274fa47f4_0_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274fa47f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274fa47f4_0_2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d274fa47f4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2fa8a730ec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2fa8a730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2fa8a730ec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2fa8a730e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536624"/>
            <a:ext cx="8520600" cy="64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Sounds cool – but what does it mean?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0" name="Google Shape;120;p22"/>
          <p:cNvSpPr txBox="1"/>
          <p:nvPr>
            <p:ph idx="1" type="body"/>
          </p:nvPr>
        </p:nvSpPr>
        <p:spPr>
          <a:xfrm>
            <a:off x="311700" y="1536624"/>
            <a:ext cx="8520600" cy="42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 the user can change where they go based on choices made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Non-linear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 the information isn’t always displayed in the same order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Multimedia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 more than words. Preferably more than words and images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Digital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 using a computer of some kind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1" name="Google Shape;121;p2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311700" y="1536625"/>
            <a:ext cx="8719800" cy="505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New folder: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ICT Multimedia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New document – saved as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Multimedia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Write down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the meaning of the term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IDMP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Describe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what we mean by the words: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lphaL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lphaL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Digital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lphaL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Multimedia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List 4 types of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media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that could be included in an IDMP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Build up a set of examples of interactive digital multimedia products. Use screenshots to demonstrate the different types of product and add text to describe them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8" name="Google Shape;128;p2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536624"/>
            <a:ext cx="8520600" cy="249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We’re talking about an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nteractive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igital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ultimedia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P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roduct – an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IDMP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So, what does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Digital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mean?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536624"/>
            <a:ext cx="8520600" cy="434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So, it’s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Digital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This means  an IT system of some kind – a website, information screen, app etc…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This is the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Digital 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part of an Interactive Digital Multimedia Product (I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MP)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536624"/>
            <a:ext cx="8520600" cy="48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Interactive: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the user can interact with the product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hey might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enter text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on screen or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choose options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hey might choose their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own route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through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This means that it’s not the same experience for each user. Navigation needs to be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non-linear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536624"/>
            <a:ext cx="8520600" cy="394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Multimedia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more than one type of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media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t/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t/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536624"/>
            <a:ext cx="8520600" cy="394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Multimedia: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more than one type of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media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text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images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3580925" y="2813925"/>
            <a:ext cx="4891500" cy="2770500"/>
          </a:xfrm>
          <a:prstGeom prst="rect">
            <a:avLst/>
          </a:prstGeom>
          <a:solidFill>
            <a:srgbClr val="1155CC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FFF2CC"/>
                </a:solidFill>
                <a:latin typeface="Ubuntu"/>
                <a:ea typeface="Ubuntu"/>
                <a:cs typeface="Ubuntu"/>
                <a:sym typeface="Ubuntu"/>
              </a:rPr>
              <a:t>By</a:t>
            </a:r>
            <a:r>
              <a:rPr b="1" lang="en-GB" sz="2400">
                <a:solidFill>
                  <a:srgbClr val="FFF2CC"/>
                </a:solidFill>
                <a:latin typeface="Ubuntu"/>
                <a:ea typeface="Ubuntu"/>
                <a:cs typeface="Ubuntu"/>
                <a:sym typeface="Ubuntu"/>
              </a:rPr>
              <a:t> media</a:t>
            </a:r>
            <a:r>
              <a:rPr lang="en-GB" sz="2400">
                <a:solidFill>
                  <a:srgbClr val="FFF2CC"/>
                </a:solidFill>
                <a:latin typeface="Ubuntu"/>
                <a:ea typeface="Ubuntu"/>
                <a:cs typeface="Ubuntu"/>
                <a:sym typeface="Ubuntu"/>
              </a:rPr>
              <a:t>, I mean a way of presenting information</a:t>
            </a:r>
            <a:endParaRPr sz="2400">
              <a:solidFill>
                <a:srgbClr val="FFF2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2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FFF2CC"/>
                </a:solidFill>
                <a:latin typeface="Ubuntu"/>
                <a:ea typeface="Ubuntu"/>
                <a:cs typeface="Ubuntu"/>
                <a:sym typeface="Ubuntu"/>
              </a:rPr>
              <a:t>Multi</a:t>
            </a:r>
            <a:r>
              <a:rPr lang="en-GB" sz="2400">
                <a:solidFill>
                  <a:srgbClr val="FFF2CC"/>
                </a:solidFill>
                <a:latin typeface="Ubuntu"/>
                <a:ea typeface="Ubuntu"/>
                <a:cs typeface="Ubuntu"/>
                <a:sym typeface="Ubuntu"/>
              </a:rPr>
              <a:t> just means more than one, so </a:t>
            </a:r>
            <a:r>
              <a:rPr b="1" lang="en-GB" sz="2400">
                <a:solidFill>
                  <a:srgbClr val="FFF2CC"/>
                </a:solidFill>
                <a:latin typeface="Ubuntu"/>
                <a:ea typeface="Ubuntu"/>
                <a:cs typeface="Ubuntu"/>
                <a:sym typeface="Ubuntu"/>
              </a:rPr>
              <a:t>multimedia products</a:t>
            </a:r>
            <a:r>
              <a:rPr lang="en-GB" sz="2400">
                <a:solidFill>
                  <a:srgbClr val="FFF2CC"/>
                </a:solidFill>
                <a:latin typeface="Ubuntu"/>
                <a:ea typeface="Ubuntu"/>
                <a:cs typeface="Ubuntu"/>
                <a:sym typeface="Ubuntu"/>
              </a:rPr>
              <a:t> use more than one way of presenting information</a:t>
            </a:r>
            <a:endParaRPr sz="2400">
              <a:solidFill>
                <a:srgbClr val="FFF2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536624"/>
            <a:ext cx="8520600" cy="460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Multimedia: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more than one type of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media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text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images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udio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ideo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animation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nfographics (charts, maps etc…) 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9" name="Google Shape;99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2275" y="1628000"/>
            <a:ext cx="6799450" cy="4589625"/>
          </a:xfrm>
          <a:prstGeom prst="rect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600275"/>
            <a:ext cx="4831801" cy="3144125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12" name="Google Shape;112;p21"/>
          <p:cNvPicPr preferRelativeResize="0"/>
          <p:nvPr/>
        </p:nvPicPr>
        <p:blipFill rotWithShape="1">
          <a:blip r:embed="rId4">
            <a:alphaModFix/>
          </a:blip>
          <a:srcRect b="0" l="20823" r="0" t="17783"/>
          <a:stretch/>
        </p:blipFill>
        <p:spPr>
          <a:xfrm>
            <a:off x="3334800" y="3298800"/>
            <a:ext cx="5280476" cy="3287775"/>
          </a:xfrm>
          <a:prstGeom prst="rect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13" name="Google Shape;113;p21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14" name="Google Shape;114;p2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