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9144000"/>
  <p:notesSz cx="6858000" cy="9144000"/>
  <p:embeddedFontLst>
    <p:embeddedFont>
      <p:font typeface="Ubuntu"/>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Ubuntu-italic.fntdata"/><Relationship Id="rId11" Type="http://schemas.openxmlformats.org/officeDocument/2006/relationships/slide" Target="slides/slide7.xml"/><Relationship Id="rId10" Type="http://schemas.openxmlformats.org/officeDocument/2006/relationships/slide" Target="slides/slide6.xml"/><Relationship Id="rId21" Type="http://schemas.openxmlformats.org/officeDocument/2006/relationships/font" Target="fonts/Ubuntu-bold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Ubuntu-bold.fntdata"/><Relationship Id="rId6" Type="http://schemas.openxmlformats.org/officeDocument/2006/relationships/slide" Target="slides/slide2.xml"/><Relationship Id="rId18" Type="http://schemas.openxmlformats.org/officeDocument/2006/relationships/font" Target="fonts/Ubuntu-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7a4a5f95c1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7a4a5f95c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def301c0ae_0_3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def301c0ae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e32e9dcf97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e32e9dcf9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def301c0ae_0_4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def301c0ae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def301c0ae_0_5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def301c0ae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def301c0ae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def301c0a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def301c0ae_0_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def301c0a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def301c0ae_0_1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def301c0ae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def301c0ae_0_1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def301c0ae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def301c0ae_0_2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def301c0ae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def301c0ae_0_3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def301c0ae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def301c0ae_0_4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def301c0ae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def301c0ae_0_4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def301c0ae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jp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53" name="Shape 53"/>
        <p:cNvGrpSpPr/>
        <p:nvPr/>
      </p:nvGrpSpPr>
      <p:grpSpPr>
        <a:xfrm>
          <a:off x="0" y="0"/>
          <a:ext cx="0" cy="0"/>
          <a:chOff x="0" y="0"/>
          <a:chExt cx="0" cy="0"/>
        </a:xfrm>
      </p:grpSpPr>
      <p:sp>
        <p:nvSpPr>
          <p:cNvPr id="54" name="Google Shape;54;p13"/>
          <p:cNvSpPr txBox="1"/>
          <p:nvPr>
            <p:ph type="title"/>
          </p:nvPr>
        </p:nvSpPr>
        <p:spPr>
          <a:xfrm>
            <a:off x="311700" y="288577"/>
            <a:ext cx="8520600" cy="92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4400">
                <a:solidFill>
                  <a:srgbClr val="1155CC"/>
                </a:solidFill>
                <a:latin typeface="Ubuntu"/>
                <a:ea typeface="Ubuntu"/>
                <a:cs typeface="Ubuntu"/>
                <a:sym typeface="Ubuntu"/>
              </a:rPr>
              <a:t>What is an IDMP?</a:t>
            </a:r>
            <a:endParaRPr b="1" sz="4400">
              <a:solidFill>
                <a:srgbClr val="1155CC"/>
              </a:solidFill>
              <a:latin typeface="Ubuntu"/>
              <a:ea typeface="Ubuntu"/>
              <a:cs typeface="Ubuntu"/>
              <a:sym typeface="Ubuntu"/>
            </a:endParaRPr>
          </a:p>
        </p:txBody>
      </p:sp>
      <p:sp>
        <p:nvSpPr>
          <p:cNvPr id="55" name="Google Shape;55;p13"/>
          <p:cNvSpPr txBox="1"/>
          <p:nvPr>
            <p:ph idx="1" type="body"/>
          </p:nvPr>
        </p:nvSpPr>
        <p:spPr>
          <a:xfrm>
            <a:off x="311700" y="1406775"/>
            <a:ext cx="8520600" cy="47742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b="1" lang="en-GB" sz="3000">
                <a:solidFill>
                  <a:srgbClr val="1155CC"/>
                </a:solidFill>
                <a:latin typeface="Ubuntu"/>
                <a:ea typeface="Ubuntu"/>
                <a:cs typeface="Ubuntu"/>
                <a:sym typeface="Ubuntu"/>
              </a:rPr>
              <a:t>I</a:t>
            </a:r>
            <a:r>
              <a:rPr lang="en-GB" sz="3000">
                <a:solidFill>
                  <a:srgbClr val="1155CC"/>
                </a:solidFill>
                <a:latin typeface="Ubuntu"/>
                <a:ea typeface="Ubuntu"/>
                <a:cs typeface="Ubuntu"/>
                <a:sym typeface="Ubuntu"/>
              </a:rPr>
              <a:t>nteractive </a:t>
            </a:r>
            <a:r>
              <a:rPr b="1" lang="en-GB" sz="3000">
                <a:solidFill>
                  <a:srgbClr val="1155CC"/>
                </a:solidFill>
                <a:latin typeface="Ubuntu"/>
                <a:ea typeface="Ubuntu"/>
                <a:cs typeface="Ubuntu"/>
                <a:sym typeface="Ubuntu"/>
              </a:rPr>
              <a:t>D</a:t>
            </a:r>
            <a:r>
              <a:rPr lang="en-GB" sz="3000">
                <a:solidFill>
                  <a:srgbClr val="1155CC"/>
                </a:solidFill>
                <a:latin typeface="Ubuntu"/>
                <a:ea typeface="Ubuntu"/>
                <a:cs typeface="Ubuntu"/>
                <a:sym typeface="Ubuntu"/>
              </a:rPr>
              <a:t>igital </a:t>
            </a:r>
            <a:r>
              <a:rPr b="1" lang="en-GB" sz="3000">
                <a:solidFill>
                  <a:srgbClr val="1155CC"/>
                </a:solidFill>
                <a:latin typeface="Ubuntu"/>
                <a:ea typeface="Ubuntu"/>
                <a:cs typeface="Ubuntu"/>
                <a:sym typeface="Ubuntu"/>
              </a:rPr>
              <a:t>M</a:t>
            </a:r>
            <a:r>
              <a:rPr lang="en-GB" sz="3000">
                <a:solidFill>
                  <a:srgbClr val="1155CC"/>
                </a:solidFill>
                <a:latin typeface="Ubuntu"/>
                <a:ea typeface="Ubuntu"/>
                <a:cs typeface="Ubuntu"/>
                <a:sym typeface="Ubuntu"/>
              </a:rPr>
              <a:t>ultimedia </a:t>
            </a:r>
            <a:r>
              <a:rPr b="1" lang="en-GB" sz="3000">
                <a:solidFill>
                  <a:srgbClr val="1155CC"/>
                </a:solidFill>
                <a:latin typeface="Ubuntu"/>
                <a:ea typeface="Ubuntu"/>
                <a:cs typeface="Ubuntu"/>
                <a:sym typeface="Ubuntu"/>
              </a:rPr>
              <a:t>P</a:t>
            </a:r>
            <a:r>
              <a:rPr lang="en-GB" sz="3000">
                <a:solidFill>
                  <a:srgbClr val="1155CC"/>
                </a:solidFill>
                <a:latin typeface="Ubuntu"/>
                <a:ea typeface="Ubuntu"/>
                <a:cs typeface="Ubuntu"/>
                <a:sym typeface="Ubuntu"/>
              </a:rPr>
              <a:t>roducts are a big deal</a:t>
            </a:r>
            <a:endParaRPr sz="3000">
              <a:solidFill>
                <a:srgbClr val="1155CC"/>
              </a:solidFill>
              <a:latin typeface="Ubuntu"/>
              <a:ea typeface="Ubuntu"/>
              <a:cs typeface="Ubuntu"/>
              <a:sym typeface="Ubuntu"/>
            </a:endParaRPr>
          </a:p>
          <a:p>
            <a:pPr indent="0" lvl="0" marL="0" rtl="0" algn="l">
              <a:spcBef>
                <a:spcPts val="1600"/>
              </a:spcBef>
              <a:spcAft>
                <a:spcPts val="0"/>
              </a:spcAft>
              <a:buNone/>
            </a:pPr>
            <a:r>
              <a:rPr lang="en-GB" sz="3000">
                <a:solidFill>
                  <a:srgbClr val="1155CC"/>
                </a:solidFill>
                <a:latin typeface="Ubuntu"/>
                <a:ea typeface="Ubuntu"/>
                <a:cs typeface="Ubuntu"/>
                <a:sym typeface="Ubuntu"/>
              </a:rPr>
              <a:t>They are:</a:t>
            </a:r>
            <a:endParaRPr sz="3000">
              <a:solidFill>
                <a:srgbClr val="1155CC"/>
              </a:solidFill>
              <a:latin typeface="Ubuntu"/>
              <a:ea typeface="Ubuntu"/>
              <a:cs typeface="Ubuntu"/>
              <a:sym typeface="Ubuntu"/>
            </a:endParaRPr>
          </a:p>
          <a:p>
            <a:pPr indent="-419100" lvl="0" marL="914400" rtl="0" algn="l">
              <a:spcBef>
                <a:spcPts val="0"/>
              </a:spcBef>
              <a:spcAft>
                <a:spcPts val="0"/>
              </a:spcAft>
              <a:buClr>
                <a:srgbClr val="1155CC"/>
              </a:buClr>
              <a:buSzPts val="3000"/>
              <a:buFont typeface="Ubuntu"/>
              <a:buChar char="●"/>
            </a:pPr>
            <a:r>
              <a:rPr lang="en-GB" sz="3000">
                <a:solidFill>
                  <a:srgbClr val="1155CC"/>
                </a:solidFill>
                <a:latin typeface="Ubuntu"/>
                <a:ea typeface="Ubuntu"/>
                <a:cs typeface="Ubuntu"/>
                <a:sym typeface="Ubuntu"/>
              </a:rPr>
              <a:t>digital</a:t>
            </a:r>
            <a:endParaRPr sz="3000">
              <a:solidFill>
                <a:srgbClr val="1155CC"/>
              </a:solidFill>
              <a:latin typeface="Ubuntu"/>
              <a:ea typeface="Ubuntu"/>
              <a:cs typeface="Ubuntu"/>
              <a:sym typeface="Ubuntu"/>
            </a:endParaRPr>
          </a:p>
          <a:p>
            <a:pPr indent="-419100" lvl="0" marL="914400" rtl="0" algn="l">
              <a:spcBef>
                <a:spcPts val="0"/>
              </a:spcBef>
              <a:spcAft>
                <a:spcPts val="0"/>
              </a:spcAft>
              <a:buClr>
                <a:srgbClr val="1155CC"/>
              </a:buClr>
              <a:buSzPts val="3000"/>
              <a:buFont typeface="Ubuntu"/>
              <a:buChar char="●"/>
            </a:pPr>
            <a:r>
              <a:rPr lang="en-GB" sz="3000">
                <a:solidFill>
                  <a:srgbClr val="1155CC"/>
                </a:solidFill>
                <a:latin typeface="Ubuntu"/>
                <a:ea typeface="Ubuntu"/>
                <a:cs typeface="Ubuntu"/>
                <a:sym typeface="Ubuntu"/>
              </a:rPr>
              <a:t>multimedia</a:t>
            </a:r>
            <a:endParaRPr sz="3000">
              <a:solidFill>
                <a:srgbClr val="1155CC"/>
              </a:solidFill>
              <a:latin typeface="Ubuntu"/>
              <a:ea typeface="Ubuntu"/>
              <a:cs typeface="Ubuntu"/>
              <a:sym typeface="Ubuntu"/>
            </a:endParaRPr>
          </a:p>
          <a:p>
            <a:pPr indent="-419100" lvl="0" marL="914400" rtl="0" algn="l">
              <a:spcBef>
                <a:spcPts val="0"/>
              </a:spcBef>
              <a:spcAft>
                <a:spcPts val="0"/>
              </a:spcAft>
              <a:buClr>
                <a:srgbClr val="1155CC"/>
              </a:buClr>
              <a:buSzPts val="3000"/>
              <a:buFont typeface="Ubuntu"/>
              <a:buChar char="●"/>
            </a:pPr>
            <a:r>
              <a:rPr lang="en-GB" sz="3000">
                <a:solidFill>
                  <a:srgbClr val="1155CC"/>
                </a:solidFill>
                <a:latin typeface="Ubuntu"/>
                <a:ea typeface="Ubuntu"/>
                <a:cs typeface="Ubuntu"/>
                <a:sym typeface="Ubuntu"/>
              </a:rPr>
              <a:t>interactive</a:t>
            </a:r>
            <a:endParaRPr sz="3000">
              <a:solidFill>
                <a:srgbClr val="1155CC"/>
              </a:solidFill>
              <a:latin typeface="Ubuntu"/>
              <a:ea typeface="Ubuntu"/>
              <a:cs typeface="Ubuntu"/>
              <a:sym typeface="Ubuntu"/>
            </a:endParaRPr>
          </a:p>
          <a:p>
            <a:pPr indent="0" lvl="0" marL="0" rtl="0" algn="l">
              <a:spcBef>
                <a:spcPts val="1600"/>
              </a:spcBef>
              <a:spcAft>
                <a:spcPts val="1600"/>
              </a:spcAft>
              <a:buNone/>
            </a:pPr>
            <a:r>
              <a:rPr lang="en-GB" sz="3000">
                <a:solidFill>
                  <a:srgbClr val="1155CC"/>
                </a:solidFill>
                <a:latin typeface="Ubuntu"/>
                <a:ea typeface="Ubuntu"/>
                <a:cs typeface="Ubuntu"/>
                <a:sym typeface="Ubuntu"/>
              </a:rPr>
              <a:t>These can be on computers, on apps or in all sorts of other places</a:t>
            </a:r>
            <a:endParaRPr sz="3000">
              <a:solidFill>
                <a:srgbClr val="1155CC"/>
              </a:solidFill>
              <a:latin typeface="Ubuntu"/>
              <a:ea typeface="Ubuntu"/>
              <a:cs typeface="Ubuntu"/>
              <a:sym typeface="Ubuntu"/>
            </a:endParaRPr>
          </a:p>
        </p:txBody>
      </p:sp>
      <p:sp>
        <p:nvSpPr>
          <p:cNvPr id="56" name="Google Shape;56;p1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14" name="Shape 114"/>
        <p:cNvGrpSpPr/>
        <p:nvPr/>
      </p:nvGrpSpPr>
      <p:grpSpPr>
        <a:xfrm>
          <a:off x="0" y="0"/>
          <a:ext cx="0" cy="0"/>
          <a:chOff x="0" y="0"/>
          <a:chExt cx="0" cy="0"/>
        </a:xfrm>
      </p:grpSpPr>
      <p:sp>
        <p:nvSpPr>
          <p:cNvPr id="115" name="Google Shape;115;p2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pic>
        <p:nvPicPr>
          <p:cNvPr id="116" name="Google Shape;116;p22"/>
          <p:cNvPicPr preferRelativeResize="0"/>
          <p:nvPr/>
        </p:nvPicPr>
        <p:blipFill>
          <a:blip r:embed="rId3">
            <a:alphaModFix/>
          </a:blip>
          <a:stretch>
            <a:fillRect/>
          </a:stretch>
        </p:blipFill>
        <p:spPr>
          <a:xfrm>
            <a:off x="152400" y="304800"/>
            <a:ext cx="8768300" cy="52504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20" name="Shape 120"/>
        <p:cNvGrpSpPr/>
        <p:nvPr/>
      </p:nvGrpSpPr>
      <p:grpSpPr>
        <a:xfrm>
          <a:off x="0" y="0"/>
          <a:ext cx="0" cy="0"/>
          <a:chOff x="0" y="0"/>
          <a:chExt cx="0" cy="0"/>
        </a:xfrm>
      </p:grpSpPr>
      <p:sp>
        <p:nvSpPr>
          <p:cNvPr id="121" name="Google Shape;121;p2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pic>
        <p:nvPicPr>
          <p:cNvPr id="122" name="Google Shape;122;p23"/>
          <p:cNvPicPr preferRelativeResize="0"/>
          <p:nvPr/>
        </p:nvPicPr>
        <p:blipFill>
          <a:blip r:embed="rId3">
            <a:alphaModFix/>
          </a:blip>
          <a:stretch>
            <a:fillRect/>
          </a:stretch>
        </p:blipFill>
        <p:spPr>
          <a:xfrm>
            <a:off x="152400" y="152400"/>
            <a:ext cx="8839202" cy="5497278"/>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26" name="Shape 126"/>
        <p:cNvGrpSpPr/>
        <p:nvPr/>
      </p:nvGrpSpPr>
      <p:grpSpPr>
        <a:xfrm>
          <a:off x="0" y="0"/>
          <a:ext cx="0" cy="0"/>
          <a:chOff x="0" y="0"/>
          <a:chExt cx="0" cy="0"/>
        </a:xfrm>
      </p:grpSpPr>
      <p:sp>
        <p:nvSpPr>
          <p:cNvPr id="127" name="Google Shape;127;p2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pic>
        <p:nvPicPr>
          <p:cNvPr id="128" name="Google Shape;128;p24"/>
          <p:cNvPicPr preferRelativeResize="0"/>
          <p:nvPr/>
        </p:nvPicPr>
        <p:blipFill>
          <a:blip r:embed="rId3">
            <a:alphaModFix/>
          </a:blip>
          <a:stretch>
            <a:fillRect/>
          </a:stretch>
        </p:blipFill>
        <p:spPr>
          <a:xfrm>
            <a:off x="617120" y="358475"/>
            <a:ext cx="3924000" cy="3518075"/>
          </a:xfrm>
          <a:prstGeom prst="rect">
            <a:avLst/>
          </a:prstGeom>
          <a:noFill/>
          <a:ln cap="flat" cmpd="sng" w="19050">
            <a:solidFill>
              <a:schemeClr val="dk2"/>
            </a:solidFill>
            <a:prstDash val="solid"/>
            <a:round/>
            <a:headEnd len="sm" w="sm" type="none"/>
            <a:tailEnd len="sm" w="sm" type="none"/>
          </a:ln>
        </p:spPr>
      </p:pic>
      <p:pic>
        <p:nvPicPr>
          <p:cNvPr id="129" name="Google Shape;129;p24"/>
          <p:cNvPicPr preferRelativeResize="0"/>
          <p:nvPr/>
        </p:nvPicPr>
        <p:blipFill>
          <a:blip r:embed="rId4">
            <a:alphaModFix/>
          </a:blip>
          <a:stretch>
            <a:fillRect/>
          </a:stretch>
        </p:blipFill>
        <p:spPr>
          <a:xfrm>
            <a:off x="4616277" y="2561600"/>
            <a:ext cx="4062250" cy="36560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288577"/>
            <a:ext cx="8520600" cy="92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4400">
                <a:solidFill>
                  <a:srgbClr val="1155CC"/>
                </a:solidFill>
                <a:latin typeface="Ubuntu"/>
                <a:ea typeface="Ubuntu"/>
                <a:cs typeface="Ubuntu"/>
                <a:sym typeface="Ubuntu"/>
              </a:rPr>
              <a:t>What is an IDMP?</a:t>
            </a:r>
            <a:endParaRPr b="1" sz="4400">
              <a:solidFill>
                <a:srgbClr val="1155CC"/>
              </a:solidFill>
              <a:latin typeface="Ubuntu"/>
              <a:ea typeface="Ubuntu"/>
              <a:cs typeface="Ubuntu"/>
              <a:sym typeface="Ubuntu"/>
            </a:endParaRPr>
          </a:p>
        </p:txBody>
      </p:sp>
      <p:sp>
        <p:nvSpPr>
          <p:cNvPr id="135" name="Google Shape;135;p25"/>
          <p:cNvSpPr txBox="1"/>
          <p:nvPr>
            <p:ph idx="1" type="body"/>
          </p:nvPr>
        </p:nvSpPr>
        <p:spPr>
          <a:xfrm>
            <a:off x="311700" y="1406775"/>
            <a:ext cx="8520600" cy="5184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GB" sz="3000">
                <a:solidFill>
                  <a:srgbClr val="1155CC"/>
                </a:solidFill>
                <a:latin typeface="Ubuntu"/>
                <a:ea typeface="Ubuntu"/>
                <a:cs typeface="Ubuntu"/>
                <a:sym typeface="Ubuntu"/>
              </a:rPr>
              <a:t>In each case, the user has the choice of route through the product</a:t>
            </a:r>
            <a:endParaRPr sz="3000">
              <a:solidFill>
                <a:srgbClr val="1155CC"/>
              </a:solidFill>
              <a:latin typeface="Ubuntu"/>
              <a:ea typeface="Ubuntu"/>
              <a:cs typeface="Ubuntu"/>
              <a:sym typeface="Ubuntu"/>
            </a:endParaRPr>
          </a:p>
          <a:p>
            <a:pPr indent="0" lvl="0" marL="0" rtl="0" algn="l">
              <a:spcBef>
                <a:spcPts val="1600"/>
              </a:spcBef>
              <a:spcAft>
                <a:spcPts val="0"/>
              </a:spcAft>
              <a:buClr>
                <a:schemeClr val="dk1"/>
              </a:buClr>
              <a:buSzPts val="1100"/>
              <a:buFont typeface="Arial"/>
              <a:buNone/>
            </a:pPr>
            <a:r>
              <a:rPr b="1" lang="en-GB" sz="3000">
                <a:solidFill>
                  <a:srgbClr val="1155CC"/>
                </a:solidFill>
                <a:latin typeface="Ubuntu"/>
                <a:ea typeface="Ubuntu"/>
                <a:cs typeface="Ubuntu"/>
                <a:sym typeface="Ubuntu"/>
              </a:rPr>
              <a:t>Interactive</a:t>
            </a:r>
            <a:r>
              <a:rPr lang="en-GB" sz="3000">
                <a:solidFill>
                  <a:srgbClr val="1155CC"/>
                </a:solidFill>
                <a:latin typeface="Ubuntu"/>
                <a:ea typeface="Ubuntu"/>
                <a:cs typeface="Ubuntu"/>
                <a:sym typeface="Ubuntu"/>
              </a:rPr>
              <a:t>: user decides their own route</a:t>
            </a:r>
            <a:endParaRPr b="1" sz="3000">
              <a:solidFill>
                <a:srgbClr val="1155CC"/>
              </a:solidFill>
              <a:latin typeface="Ubuntu"/>
              <a:ea typeface="Ubuntu"/>
              <a:cs typeface="Ubuntu"/>
              <a:sym typeface="Ubuntu"/>
            </a:endParaRPr>
          </a:p>
          <a:p>
            <a:pPr indent="0" lvl="0" marL="0" rtl="0" algn="l">
              <a:spcBef>
                <a:spcPts val="1600"/>
              </a:spcBef>
              <a:spcAft>
                <a:spcPts val="0"/>
              </a:spcAft>
              <a:buNone/>
            </a:pPr>
            <a:r>
              <a:rPr b="1" lang="en-GB" sz="3000">
                <a:solidFill>
                  <a:srgbClr val="1155CC"/>
                </a:solidFill>
                <a:latin typeface="Ubuntu"/>
                <a:ea typeface="Ubuntu"/>
                <a:cs typeface="Ubuntu"/>
                <a:sym typeface="Ubuntu"/>
              </a:rPr>
              <a:t>Digital</a:t>
            </a:r>
            <a:r>
              <a:rPr lang="en-GB" sz="3000">
                <a:solidFill>
                  <a:srgbClr val="1155CC"/>
                </a:solidFill>
                <a:latin typeface="Ubuntu"/>
                <a:ea typeface="Ubuntu"/>
                <a:cs typeface="Ubuntu"/>
                <a:sym typeface="Ubuntu"/>
              </a:rPr>
              <a:t>: made on, stored on and/or used by computers</a:t>
            </a:r>
            <a:endParaRPr sz="3000">
              <a:solidFill>
                <a:srgbClr val="1155CC"/>
              </a:solidFill>
              <a:latin typeface="Ubuntu"/>
              <a:ea typeface="Ubuntu"/>
              <a:cs typeface="Ubuntu"/>
              <a:sym typeface="Ubuntu"/>
            </a:endParaRPr>
          </a:p>
          <a:p>
            <a:pPr indent="0" lvl="0" marL="0" rtl="0" algn="l">
              <a:spcBef>
                <a:spcPts val="1600"/>
              </a:spcBef>
              <a:spcAft>
                <a:spcPts val="0"/>
              </a:spcAft>
              <a:buNone/>
            </a:pPr>
            <a:r>
              <a:rPr b="1" lang="en-GB" sz="3000">
                <a:solidFill>
                  <a:srgbClr val="1155CC"/>
                </a:solidFill>
                <a:latin typeface="Ubuntu"/>
                <a:ea typeface="Ubuntu"/>
                <a:cs typeface="Ubuntu"/>
                <a:sym typeface="Ubuntu"/>
              </a:rPr>
              <a:t>Multimedia</a:t>
            </a:r>
            <a:r>
              <a:rPr lang="en-GB" sz="3000">
                <a:solidFill>
                  <a:srgbClr val="1155CC"/>
                </a:solidFill>
                <a:latin typeface="Ubuntu"/>
                <a:ea typeface="Ubuntu"/>
                <a:cs typeface="Ubuntu"/>
                <a:sym typeface="Ubuntu"/>
              </a:rPr>
              <a:t>: more than one media</a:t>
            </a:r>
            <a:endParaRPr sz="3000">
              <a:solidFill>
                <a:srgbClr val="1155CC"/>
              </a:solidFill>
              <a:latin typeface="Ubuntu"/>
              <a:ea typeface="Ubuntu"/>
              <a:cs typeface="Ubuntu"/>
              <a:sym typeface="Ubuntu"/>
            </a:endParaRPr>
          </a:p>
          <a:p>
            <a:pPr indent="0" lvl="0" marL="0" rtl="0" algn="l">
              <a:spcBef>
                <a:spcPts val="1600"/>
              </a:spcBef>
              <a:spcAft>
                <a:spcPts val="1600"/>
              </a:spcAft>
              <a:buNone/>
            </a:pPr>
            <a:r>
              <a:rPr b="1" lang="en-GB" sz="3000">
                <a:solidFill>
                  <a:srgbClr val="1155CC"/>
                </a:solidFill>
                <a:latin typeface="Ubuntu"/>
                <a:ea typeface="Ubuntu"/>
                <a:cs typeface="Ubuntu"/>
                <a:sym typeface="Ubuntu"/>
              </a:rPr>
              <a:t>Product:</a:t>
            </a:r>
            <a:r>
              <a:rPr lang="en-GB" sz="3000">
                <a:solidFill>
                  <a:srgbClr val="1155CC"/>
                </a:solidFill>
                <a:latin typeface="Ubuntu"/>
                <a:ea typeface="Ubuntu"/>
                <a:cs typeface="Ubuntu"/>
                <a:sym typeface="Ubuntu"/>
              </a:rPr>
              <a:t> a “thing” that does a particular job – an app, website, or other product</a:t>
            </a:r>
            <a:endParaRPr sz="3000">
              <a:solidFill>
                <a:srgbClr val="1155CC"/>
              </a:solidFill>
              <a:latin typeface="Ubuntu"/>
              <a:ea typeface="Ubuntu"/>
              <a:cs typeface="Ubuntu"/>
              <a:sym typeface="Ubuntu"/>
            </a:endParaRPr>
          </a:p>
        </p:txBody>
      </p:sp>
      <p:sp>
        <p:nvSpPr>
          <p:cNvPr id="136" name="Google Shape;136;p2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60" name="Shape 60"/>
        <p:cNvGrpSpPr/>
        <p:nvPr/>
      </p:nvGrpSpPr>
      <p:grpSpPr>
        <a:xfrm>
          <a:off x="0" y="0"/>
          <a:ext cx="0" cy="0"/>
          <a:chOff x="0" y="0"/>
          <a:chExt cx="0" cy="0"/>
        </a:xfrm>
      </p:grpSpPr>
      <p:sp>
        <p:nvSpPr>
          <p:cNvPr id="61" name="Google Shape;61;p14"/>
          <p:cNvSpPr txBox="1"/>
          <p:nvPr>
            <p:ph type="title"/>
          </p:nvPr>
        </p:nvSpPr>
        <p:spPr>
          <a:xfrm>
            <a:off x="311700" y="288577"/>
            <a:ext cx="8520600" cy="92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4400">
                <a:solidFill>
                  <a:srgbClr val="1155CC"/>
                </a:solidFill>
                <a:latin typeface="Ubuntu"/>
                <a:ea typeface="Ubuntu"/>
                <a:cs typeface="Ubuntu"/>
                <a:sym typeface="Ubuntu"/>
              </a:rPr>
              <a:t>What is an IDMP?</a:t>
            </a:r>
            <a:endParaRPr b="1" sz="4400">
              <a:solidFill>
                <a:srgbClr val="1155CC"/>
              </a:solidFill>
              <a:latin typeface="Ubuntu"/>
              <a:ea typeface="Ubuntu"/>
              <a:cs typeface="Ubuntu"/>
              <a:sym typeface="Ubuntu"/>
            </a:endParaRPr>
          </a:p>
        </p:txBody>
      </p:sp>
      <p:sp>
        <p:nvSpPr>
          <p:cNvPr id="62" name="Google Shape;62;p14"/>
          <p:cNvSpPr txBox="1"/>
          <p:nvPr>
            <p:ph idx="1" type="body"/>
          </p:nvPr>
        </p:nvSpPr>
        <p:spPr>
          <a:xfrm>
            <a:off x="311700" y="1406775"/>
            <a:ext cx="8520600" cy="1177500"/>
          </a:xfrm>
          <a:prstGeom prst="rect">
            <a:avLst/>
          </a:prstGeom>
        </p:spPr>
        <p:txBody>
          <a:bodyPr anchorCtr="0" anchor="t" bIns="91425" lIns="91425" spcFirstLastPara="1" rIns="91425" wrap="square" tIns="91425">
            <a:spAutoFit/>
          </a:bodyPr>
          <a:lstStyle/>
          <a:p>
            <a:pPr indent="0" lvl="0" marL="0" rtl="0" algn="l">
              <a:spcBef>
                <a:spcPts val="0"/>
              </a:spcBef>
              <a:spcAft>
                <a:spcPts val="1600"/>
              </a:spcAft>
              <a:buNone/>
            </a:pPr>
            <a:r>
              <a:rPr b="1" lang="en-GB" sz="3000">
                <a:solidFill>
                  <a:srgbClr val="1155CC"/>
                </a:solidFill>
                <a:latin typeface="Ubuntu"/>
                <a:ea typeface="Ubuntu"/>
                <a:cs typeface="Ubuntu"/>
                <a:sym typeface="Ubuntu"/>
              </a:rPr>
              <a:t>Digital</a:t>
            </a:r>
            <a:r>
              <a:rPr lang="en-GB" sz="3000">
                <a:solidFill>
                  <a:srgbClr val="1155CC"/>
                </a:solidFill>
                <a:latin typeface="Ubuntu"/>
                <a:ea typeface="Ubuntu"/>
                <a:cs typeface="Ubuntu"/>
                <a:sym typeface="Ubuntu"/>
              </a:rPr>
              <a:t>: made on, stored on and/or used by computers</a:t>
            </a:r>
            <a:endParaRPr sz="3000">
              <a:solidFill>
                <a:srgbClr val="1155CC"/>
              </a:solidFill>
              <a:latin typeface="Ubuntu"/>
              <a:ea typeface="Ubuntu"/>
              <a:cs typeface="Ubuntu"/>
              <a:sym typeface="Ubuntu"/>
            </a:endParaRPr>
          </a:p>
        </p:txBody>
      </p:sp>
      <p:sp>
        <p:nvSpPr>
          <p:cNvPr id="63" name="Google Shape;63;p1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67" name="Shape 67"/>
        <p:cNvGrpSpPr/>
        <p:nvPr/>
      </p:nvGrpSpPr>
      <p:grpSpPr>
        <a:xfrm>
          <a:off x="0" y="0"/>
          <a:ext cx="0" cy="0"/>
          <a:chOff x="0" y="0"/>
          <a:chExt cx="0" cy="0"/>
        </a:xfrm>
      </p:grpSpPr>
      <p:sp>
        <p:nvSpPr>
          <p:cNvPr id="68" name="Google Shape;68;p15"/>
          <p:cNvSpPr txBox="1"/>
          <p:nvPr>
            <p:ph type="title"/>
          </p:nvPr>
        </p:nvSpPr>
        <p:spPr>
          <a:xfrm>
            <a:off x="311700" y="288577"/>
            <a:ext cx="8520600" cy="92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4400">
                <a:solidFill>
                  <a:srgbClr val="1155CC"/>
                </a:solidFill>
                <a:latin typeface="Ubuntu"/>
                <a:ea typeface="Ubuntu"/>
                <a:cs typeface="Ubuntu"/>
                <a:sym typeface="Ubuntu"/>
              </a:rPr>
              <a:t>What is an IDMP?</a:t>
            </a:r>
            <a:endParaRPr b="1" sz="4400">
              <a:solidFill>
                <a:srgbClr val="1155CC"/>
              </a:solidFill>
              <a:latin typeface="Ubuntu"/>
              <a:ea typeface="Ubuntu"/>
              <a:cs typeface="Ubuntu"/>
              <a:sym typeface="Ubuntu"/>
            </a:endParaRPr>
          </a:p>
        </p:txBody>
      </p:sp>
      <p:sp>
        <p:nvSpPr>
          <p:cNvPr id="69" name="Google Shape;69;p15"/>
          <p:cNvSpPr txBox="1"/>
          <p:nvPr>
            <p:ph idx="1" type="body"/>
          </p:nvPr>
        </p:nvSpPr>
        <p:spPr>
          <a:xfrm>
            <a:off x="311700" y="1406775"/>
            <a:ext cx="8520600" cy="4653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b="1" lang="en-GB" sz="3000">
                <a:solidFill>
                  <a:srgbClr val="1155CC"/>
                </a:solidFill>
                <a:latin typeface="Ubuntu"/>
                <a:ea typeface="Ubuntu"/>
                <a:cs typeface="Ubuntu"/>
                <a:sym typeface="Ubuntu"/>
              </a:rPr>
              <a:t>Multimedia</a:t>
            </a:r>
            <a:r>
              <a:rPr lang="en-GB" sz="3000">
                <a:solidFill>
                  <a:srgbClr val="1155CC"/>
                </a:solidFill>
                <a:latin typeface="Ubuntu"/>
                <a:ea typeface="Ubuntu"/>
                <a:cs typeface="Ubuntu"/>
                <a:sym typeface="Ubuntu"/>
              </a:rPr>
              <a:t>: uses more than one type of media</a:t>
            </a:r>
            <a:endParaRPr sz="3000">
              <a:solidFill>
                <a:srgbClr val="1155CC"/>
              </a:solidFill>
              <a:latin typeface="Ubuntu"/>
              <a:ea typeface="Ubuntu"/>
              <a:cs typeface="Ubuntu"/>
              <a:sym typeface="Ubuntu"/>
            </a:endParaRPr>
          </a:p>
          <a:p>
            <a:pPr indent="0" lvl="0" marL="0" rtl="0" algn="l">
              <a:spcBef>
                <a:spcPts val="1600"/>
              </a:spcBef>
              <a:spcAft>
                <a:spcPts val="0"/>
              </a:spcAft>
              <a:buNone/>
            </a:pPr>
            <a:r>
              <a:rPr lang="en-GB" sz="3000">
                <a:solidFill>
                  <a:srgbClr val="1155CC"/>
                </a:solidFill>
                <a:latin typeface="Ubuntu"/>
                <a:ea typeface="Ubuntu"/>
                <a:cs typeface="Ubuntu"/>
                <a:sym typeface="Ubuntu"/>
              </a:rPr>
              <a:t>So, not just text</a:t>
            </a:r>
            <a:endParaRPr sz="3000">
              <a:solidFill>
                <a:srgbClr val="1155CC"/>
              </a:solidFill>
              <a:latin typeface="Ubuntu"/>
              <a:ea typeface="Ubuntu"/>
              <a:cs typeface="Ubuntu"/>
              <a:sym typeface="Ubuntu"/>
            </a:endParaRPr>
          </a:p>
          <a:p>
            <a:pPr indent="0" lvl="0" marL="0" rtl="0" algn="l">
              <a:spcBef>
                <a:spcPts val="1600"/>
              </a:spcBef>
              <a:spcAft>
                <a:spcPts val="0"/>
              </a:spcAft>
              <a:buNone/>
            </a:pPr>
            <a:r>
              <a:t/>
            </a:r>
            <a:endParaRPr sz="3000">
              <a:solidFill>
                <a:srgbClr val="1155CC"/>
              </a:solidFill>
              <a:latin typeface="Ubuntu"/>
              <a:ea typeface="Ubuntu"/>
              <a:cs typeface="Ubuntu"/>
              <a:sym typeface="Ubuntu"/>
            </a:endParaRPr>
          </a:p>
          <a:p>
            <a:pPr indent="0" lvl="0" marL="0" rtl="0" algn="l">
              <a:spcBef>
                <a:spcPts val="1600"/>
              </a:spcBef>
              <a:spcAft>
                <a:spcPts val="0"/>
              </a:spcAft>
              <a:buNone/>
            </a:pPr>
            <a:r>
              <a:rPr lang="en-GB" sz="3000">
                <a:solidFill>
                  <a:srgbClr val="1155CC"/>
                </a:solidFill>
                <a:latin typeface="Ubuntu"/>
                <a:ea typeface="Ubuntu"/>
                <a:cs typeface="Ubuntu"/>
                <a:sym typeface="Ubuntu"/>
              </a:rPr>
              <a:t>By “</a:t>
            </a:r>
            <a:r>
              <a:rPr b="1" lang="en-GB" sz="3000">
                <a:solidFill>
                  <a:srgbClr val="1155CC"/>
                </a:solidFill>
                <a:latin typeface="Ubuntu"/>
                <a:ea typeface="Ubuntu"/>
                <a:cs typeface="Ubuntu"/>
                <a:sym typeface="Ubuntu"/>
              </a:rPr>
              <a:t>media</a:t>
            </a:r>
            <a:r>
              <a:rPr lang="en-GB" sz="3000">
                <a:solidFill>
                  <a:srgbClr val="1155CC"/>
                </a:solidFill>
                <a:latin typeface="Ubuntu"/>
                <a:ea typeface="Ubuntu"/>
                <a:cs typeface="Ubuntu"/>
                <a:sym typeface="Ubuntu"/>
              </a:rPr>
              <a:t>” we mean a way of presenting information – so text and pictures are both examples of media, as are video or audio</a:t>
            </a:r>
            <a:endParaRPr sz="3000">
              <a:solidFill>
                <a:srgbClr val="1155CC"/>
              </a:solidFill>
              <a:latin typeface="Ubuntu"/>
              <a:ea typeface="Ubuntu"/>
              <a:cs typeface="Ubuntu"/>
              <a:sym typeface="Ubuntu"/>
            </a:endParaRPr>
          </a:p>
          <a:p>
            <a:pPr indent="0" lvl="0" marL="0" rtl="0" algn="l">
              <a:spcBef>
                <a:spcPts val="1600"/>
              </a:spcBef>
              <a:spcAft>
                <a:spcPts val="1600"/>
              </a:spcAft>
              <a:buNone/>
            </a:pPr>
            <a:r>
              <a:rPr lang="en-GB" sz="3000">
                <a:solidFill>
                  <a:srgbClr val="1155CC"/>
                </a:solidFill>
                <a:latin typeface="Ubuntu"/>
                <a:ea typeface="Ubuntu"/>
                <a:cs typeface="Ubuntu"/>
                <a:sym typeface="Ubuntu"/>
              </a:rPr>
              <a:t>We </a:t>
            </a:r>
            <a:r>
              <a:rPr b="1" lang="en-GB" sz="3000">
                <a:solidFill>
                  <a:srgbClr val="1155CC"/>
                </a:solidFill>
                <a:latin typeface="Ubuntu"/>
                <a:ea typeface="Ubuntu"/>
                <a:cs typeface="Ubuntu"/>
                <a:sym typeface="Ubuntu"/>
              </a:rPr>
              <a:t>don’t</a:t>
            </a:r>
            <a:r>
              <a:rPr lang="en-GB" sz="3000">
                <a:solidFill>
                  <a:srgbClr val="1155CC"/>
                </a:solidFill>
                <a:latin typeface="Ubuntu"/>
                <a:ea typeface="Ubuntu"/>
                <a:cs typeface="Ubuntu"/>
                <a:sym typeface="Ubuntu"/>
              </a:rPr>
              <a:t> mean social media websites or apps</a:t>
            </a:r>
            <a:endParaRPr sz="3000">
              <a:solidFill>
                <a:srgbClr val="1155CC"/>
              </a:solidFill>
              <a:latin typeface="Ubuntu"/>
              <a:ea typeface="Ubuntu"/>
              <a:cs typeface="Ubuntu"/>
              <a:sym typeface="Ubuntu"/>
            </a:endParaRPr>
          </a:p>
        </p:txBody>
      </p:sp>
      <p:sp>
        <p:nvSpPr>
          <p:cNvPr id="70" name="Google Shape;70;p1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74" name="Shape 74"/>
        <p:cNvGrpSpPr/>
        <p:nvPr/>
      </p:nvGrpSpPr>
      <p:grpSpPr>
        <a:xfrm>
          <a:off x="0" y="0"/>
          <a:ext cx="0" cy="0"/>
          <a:chOff x="0" y="0"/>
          <a:chExt cx="0" cy="0"/>
        </a:xfrm>
      </p:grpSpPr>
      <p:sp>
        <p:nvSpPr>
          <p:cNvPr id="75" name="Google Shape;75;p16"/>
          <p:cNvSpPr txBox="1"/>
          <p:nvPr>
            <p:ph type="title"/>
          </p:nvPr>
        </p:nvSpPr>
        <p:spPr>
          <a:xfrm>
            <a:off x="311700" y="288577"/>
            <a:ext cx="8520600" cy="92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4400">
                <a:solidFill>
                  <a:srgbClr val="1155CC"/>
                </a:solidFill>
                <a:latin typeface="Ubuntu"/>
                <a:ea typeface="Ubuntu"/>
                <a:cs typeface="Ubuntu"/>
                <a:sym typeface="Ubuntu"/>
              </a:rPr>
              <a:t>What is an IDMP?</a:t>
            </a:r>
            <a:endParaRPr b="1" sz="4400">
              <a:solidFill>
                <a:srgbClr val="1155CC"/>
              </a:solidFill>
              <a:latin typeface="Ubuntu"/>
              <a:ea typeface="Ubuntu"/>
              <a:cs typeface="Ubuntu"/>
              <a:sym typeface="Ubuntu"/>
            </a:endParaRPr>
          </a:p>
        </p:txBody>
      </p:sp>
      <p:sp>
        <p:nvSpPr>
          <p:cNvPr id="76" name="Google Shape;76;p16"/>
          <p:cNvSpPr txBox="1"/>
          <p:nvPr>
            <p:ph idx="1" type="body"/>
          </p:nvPr>
        </p:nvSpPr>
        <p:spPr>
          <a:xfrm>
            <a:off x="311700" y="1406775"/>
            <a:ext cx="8520600" cy="42432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b="1" lang="en-GB" sz="3000">
                <a:solidFill>
                  <a:srgbClr val="1155CC"/>
                </a:solidFill>
                <a:latin typeface="Ubuntu"/>
                <a:ea typeface="Ubuntu"/>
                <a:cs typeface="Ubuntu"/>
                <a:sym typeface="Ubuntu"/>
              </a:rPr>
              <a:t>Multimedia</a:t>
            </a:r>
            <a:r>
              <a:rPr lang="en-GB" sz="3000">
                <a:solidFill>
                  <a:srgbClr val="1155CC"/>
                </a:solidFill>
                <a:latin typeface="Ubuntu"/>
                <a:ea typeface="Ubuntu"/>
                <a:cs typeface="Ubuntu"/>
                <a:sym typeface="Ubuntu"/>
              </a:rPr>
              <a:t>: uses more than one type of media</a:t>
            </a:r>
            <a:endParaRPr sz="3000">
              <a:solidFill>
                <a:srgbClr val="1155CC"/>
              </a:solidFill>
              <a:latin typeface="Ubuntu"/>
              <a:ea typeface="Ubuntu"/>
              <a:cs typeface="Ubuntu"/>
              <a:sym typeface="Ubuntu"/>
            </a:endParaRPr>
          </a:p>
          <a:p>
            <a:pPr indent="0" lvl="0" marL="0" rtl="0" algn="l">
              <a:spcBef>
                <a:spcPts val="1600"/>
              </a:spcBef>
              <a:spcAft>
                <a:spcPts val="0"/>
              </a:spcAft>
              <a:buNone/>
            </a:pPr>
            <a:r>
              <a:rPr lang="en-GB" sz="3000">
                <a:solidFill>
                  <a:srgbClr val="1155CC"/>
                </a:solidFill>
                <a:latin typeface="Ubuntu"/>
                <a:ea typeface="Ubuntu"/>
                <a:cs typeface="Ubuntu"/>
                <a:sym typeface="Ubuntu"/>
              </a:rPr>
              <a:t>Can include:</a:t>
            </a:r>
            <a:endParaRPr sz="3000">
              <a:solidFill>
                <a:srgbClr val="1155CC"/>
              </a:solidFill>
              <a:latin typeface="Ubuntu"/>
              <a:ea typeface="Ubuntu"/>
              <a:cs typeface="Ubuntu"/>
              <a:sym typeface="Ubuntu"/>
            </a:endParaRPr>
          </a:p>
          <a:p>
            <a:pPr indent="-419100" lvl="0" marL="914400" rtl="0" algn="l">
              <a:spcBef>
                <a:spcPts val="1600"/>
              </a:spcBef>
              <a:spcAft>
                <a:spcPts val="0"/>
              </a:spcAft>
              <a:buClr>
                <a:srgbClr val="1155CC"/>
              </a:buClr>
              <a:buSzPts val="3000"/>
              <a:buFont typeface="Ubuntu"/>
              <a:buChar char="●"/>
            </a:pPr>
            <a:r>
              <a:rPr lang="en-GB" sz="3000">
                <a:solidFill>
                  <a:srgbClr val="1155CC"/>
                </a:solidFill>
                <a:latin typeface="Ubuntu"/>
                <a:ea typeface="Ubuntu"/>
                <a:cs typeface="Ubuntu"/>
                <a:sym typeface="Ubuntu"/>
              </a:rPr>
              <a:t>t</a:t>
            </a:r>
            <a:r>
              <a:rPr lang="en-GB" sz="3000">
                <a:solidFill>
                  <a:srgbClr val="1155CC"/>
                </a:solidFill>
                <a:latin typeface="Ubuntu"/>
                <a:ea typeface="Ubuntu"/>
                <a:cs typeface="Ubuntu"/>
                <a:sym typeface="Ubuntu"/>
              </a:rPr>
              <a:t>ext</a:t>
            </a:r>
            <a:endParaRPr sz="3000">
              <a:solidFill>
                <a:srgbClr val="1155CC"/>
              </a:solidFill>
              <a:latin typeface="Ubuntu"/>
              <a:ea typeface="Ubuntu"/>
              <a:cs typeface="Ubuntu"/>
              <a:sym typeface="Ubuntu"/>
            </a:endParaRPr>
          </a:p>
          <a:p>
            <a:pPr indent="-419100" lvl="0" marL="914400" rtl="0" algn="l">
              <a:spcBef>
                <a:spcPts val="0"/>
              </a:spcBef>
              <a:spcAft>
                <a:spcPts val="0"/>
              </a:spcAft>
              <a:buClr>
                <a:srgbClr val="1155CC"/>
              </a:buClr>
              <a:buSzPts val="3000"/>
              <a:buFont typeface="Ubuntu"/>
              <a:buChar char="●"/>
            </a:pPr>
            <a:r>
              <a:rPr lang="en-GB" sz="3000">
                <a:solidFill>
                  <a:srgbClr val="1155CC"/>
                </a:solidFill>
                <a:latin typeface="Ubuntu"/>
                <a:ea typeface="Ubuntu"/>
                <a:cs typeface="Ubuntu"/>
                <a:sym typeface="Ubuntu"/>
              </a:rPr>
              <a:t>s</a:t>
            </a:r>
            <a:r>
              <a:rPr lang="en-GB" sz="3000">
                <a:solidFill>
                  <a:srgbClr val="1155CC"/>
                </a:solidFill>
                <a:latin typeface="Ubuntu"/>
                <a:ea typeface="Ubuntu"/>
                <a:cs typeface="Ubuntu"/>
                <a:sym typeface="Ubuntu"/>
              </a:rPr>
              <a:t>till images</a:t>
            </a:r>
            <a:endParaRPr sz="3000">
              <a:solidFill>
                <a:srgbClr val="1155CC"/>
              </a:solidFill>
              <a:latin typeface="Ubuntu"/>
              <a:ea typeface="Ubuntu"/>
              <a:cs typeface="Ubuntu"/>
              <a:sym typeface="Ubuntu"/>
            </a:endParaRPr>
          </a:p>
          <a:p>
            <a:pPr indent="-419100" lvl="0" marL="914400" rtl="0" algn="l">
              <a:spcBef>
                <a:spcPts val="0"/>
              </a:spcBef>
              <a:spcAft>
                <a:spcPts val="0"/>
              </a:spcAft>
              <a:buClr>
                <a:srgbClr val="1155CC"/>
              </a:buClr>
              <a:buSzPts val="3000"/>
              <a:buFont typeface="Ubuntu"/>
              <a:buChar char="●"/>
            </a:pPr>
            <a:r>
              <a:rPr lang="en-GB" sz="3000">
                <a:solidFill>
                  <a:srgbClr val="1155CC"/>
                </a:solidFill>
                <a:latin typeface="Ubuntu"/>
                <a:ea typeface="Ubuntu"/>
                <a:cs typeface="Ubuntu"/>
                <a:sym typeface="Ubuntu"/>
              </a:rPr>
              <a:t>v</a:t>
            </a:r>
            <a:r>
              <a:rPr lang="en-GB" sz="3000">
                <a:solidFill>
                  <a:srgbClr val="1155CC"/>
                </a:solidFill>
                <a:latin typeface="Ubuntu"/>
                <a:ea typeface="Ubuntu"/>
                <a:cs typeface="Ubuntu"/>
                <a:sym typeface="Ubuntu"/>
              </a:rPr>
              <a:t>ideo</a:t>
            </a:r>
            <a:endParaRPr sz="3000">
              <a:solidFill>
                <a:srgbClr val="1155CC"/>
              </a:solidFill>
              <a:latin typeface="Ubuntu"/>
              <a:ea typeface="Ubuntu"/>
              <a:cs typeface="Ubuntu"/>
              <a:sym typeface="Ubuntu"/>
            </a:endParaRPr>
          </a:p>
          <a:p>
            <a:pPr indent="-419100" lvl="0" marL="914400" rtl="0" algn="l">
              <a:spcBef>
                <a:spcPts val="0"/>
              </a:spcBef>
              <a:spcAft>
                <a:spcPts val="0"/>
              </a:spcAft>
              <a:buClr>
                <a:srgbClr val="1155CC"/>
              </a:buClr>
              <a:buSzPts val="3000"/>
              <a:buFont typeface="Ubuntu"/>
              <a:buChar char="●"/>
            </a:pPr>
            <a:r>
              <a:rPr lang="en-GB" sz="3000">
                <a:solidFill>
                  <a:srgbClr val="1155CC"/>
                </a:solidFill>
                <a:latin typeface="Ubuntu"/>
                <a:ea typeface="Ubuntu"/>
                <a:cs typeface="Ubuntu"/>
                <a:sym typeface="Ubuntu"/>
              </a:rPr>
              <a:t>s</a:t>
            </a:r>
            <a:r>
              <a:rPr lang="en-GB" sz="3000">
                <a:solidFill>
                  <a:srgbClr val="1155CC"/>
                </a:solidFill>
                <a:latin typeface="Ubuntu"/>
                <a:ea typeface="Ubuntu"/>
                <a:cs typeface="Ubuntu"/>
                <a:sym typeface="Ubuntu"/>
              </a:rPr>
              <a:t>ound</a:t>
            </a:r>
            <a:endParaRPr sz="3000">
              <a:solidFill>
                <a:srgbClr val="1155CC"/>
              </a:solidFill>
              <a:latin typeface="Ubuntu"/>
              <a:ea typeface="Ubuntu"/>
              <a:cs typeface="Ubuntu"/>
              <a:sym typeface="Ubuntu"/>
            </a:endParaRPr>
          </a:p>
          <a:p>
            <a:pPr indent="-419100" lvl="0" marL="914400" rtl="0" algn="l">
              <a:spcBef>
                <a:spcPts val="0"/>
              </a:spcBef>
              <a:spcAft>
                <a:spcPts val="0"/>
              </a:spcAft>
              <a:buClr>
                <a:srgbClr val="1155CC"/>
              </a:buClr>
              <a:buSzPts val="3000"/>
              <a:buFont typeface="Ubuntu"/>
              <a:buChar char="●"/>
            </a:pPr>
            <a:r>
              <a:rPr lang="en-GB" sz="3000">
                <a:solidFill>
                  <a:srgbClr val="1155CC"/>
                </a:solidFill>
                <a:latin typeface="Ubuntu"/>
                <a:ea typeface="Ubuntu"/>
                <a:cs typeface="Ubuntu"/>
                <a:sym typeface="Ubuntu"/>
              </a:rPr>
              <a:t>a</a:t>
            </a:r>
            <a:r>
              <a:rPr lang="en-GB" sz="3000">
                <a:solidFill>
                  <a:srgbClr val="1155CC"/>
                </a:solidFill>
                <a:latin typeface="Ubuntu"/>
                <a:ea typeface="Ubuntu"/>
                <a:cs typeface="Ubuntu"/>
                <a:sym typeface="Ubuntu"/>
              </a:rPr>
              <a:t>nimation</a:t>
            </a:r>
            <a:endParaRPr sz="3000">
              <a:solidFill>
                <a:srgbClr val="1155CC"/>
              </a:solidFill>
              <a:latin typeface="Ubuntu"/>
              <a:ea typeface="Ubuntu"/>
              <a:cs typeface="Ubuntu"/>
              <a:sym typeface="Ubuntu"/>
            </a:endParaRPr>
          </a:p>
        </p:txBody>
      </p:sp>
      <p:sp>
        <p:nvSpPr>
          <p:cNvPr id="77" name="Google Shape;77;p1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81" name="Shape 81"/>
        <p:cNvGrpSpPr/>
        <p:nvPr/>
      </p:nvGrpSpPr>
      <p:grpSpPr>
        <a:xfrm>
          <a:off x="0" y="0"/>
          <a:ext cx="0" cy="0"/>
          <a:chOff x="0" y="0"/>
          <a:chExt cx="0" cy="0"/>
        </a:xfrm>
      </p:grpSpPr>
      <p:sp>
        <p:nvSpPr>
          <p:cNvPr id="82" name="Google Shape;82;p17"/>
          <p:cNvSpPr txBox="1"/>
          <p:nvPr>
            <p:ph type="title"/>
          </p:nvPr>
        </p:nvSpPr>
        <p:spPr>
          <a:xfrm>
            <a:off x="311700" y="288577"/>
            <a:ext cx="8520600" cy="92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4400">
                <a:solidFill>
                  <a:srgbClr val="1155CC"/>
                </a:solidFill>
                <a:latin typeface="Ubuntu"/>
                <a:ea typeface="Ubuntu"/>
                <a:cs typeface="Ubuntu"/>
                <a:sym typeface="Ubuntu"/>
              </a:rPr>
              <a:t>What is an IDMP?</a:t>
            </a:r>
            <a:endParaRPr b="1" sz="4400">
              <a:solidFill>
                <a:srgbClr val="1155CC"/>
              </a:solidFill>
              <a:latin typeface="Ubuntu"/>
              <a:ea typeface="Ubuntu"/>
              <a:cs typeface="Ubuntu"/>
              <a:sym typeface="Ubuntu"/>
            </a:endParaRPr>
          </a:p>
        </p:txBody>
      </p:sp>
      <p:sp>
        <p:nvSpPr>
          <p:cNvPr id="83" name="Google Shape;83;p17"/>
          <p:cNvSpPr txBox="1"/>
          <p:nvPr>
            <p:ph idx="1" type="body"/>
          </p:nvPr>
        </p:nvSpPr>
        <p:spPr>
          <a:xfrm>
            <a:off x="311700" y="1406775"/>
            <a:ext cx="8520600" cy="47742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b="1" lang="en-GB" sz="3000">
                <a:solidFill>
                  <a:srgbClr val="1155CC"/>
                </a:solidFill>
                <a:latin typeface="Ubuntu"/>
                <a:ea typeface="Ubuntu"/>
                <a:cs typeface="Ubuntu"/>
                <a:sym typeface="Ubuntu"/>
              </a:rPr>
              <a:t>Interactive</a:t>
            </a:r>
            <a:r>
              <a:rPr lang="en-GB" sz="3000">
                <a:solidFill>
                  <a:srgbClr val="1155CC"/>
                </a:solidFill>
                <a:latin typeface="Ubuntu"/>
                <a:ea typeface="Ubuntu"/>
                <a:cs typeface="Ubuntu"/>
                <a:sym typeface="Ubuntu"/>
              </a:rPr>
              <a:t>: the person using the product is in control</a:t>
            </a:r>
            <a:endParaRPr sz="3000">
              <a:solidFill>
                <a:srgbClr val="1155CC"/>
              </a:solidFill>
              <a:latin typeface="Ubuntu"/>
              <a:ea typeface="Ubuntu"/>
              <a:cs typeface="Ubuntu"/>
              <a:sym typeface="Ubuntu"/>
            </a:endParaRPr>
          </a:p>
          <a:p>
            <a:pPr indent="0" lvl="0" marL="0" rtl="0" algn="l">
              <a:spcBef>
                <a:spcPts val="1600"/>
              </a:spcBef>
              <a:spcAft>
                <a:spcPts val="0"/>
              </a:spcAft>
              <a:buNone/>
            </a:pPr>
            <a:r>
              <a:rPr lang="en-GB" sz="3000">
                <a:solidFill>
                  <a:srgbClr val="1155CC"/>
                </a:solidFill>
                <a:latin typeface="Ubuntu"/>
                <a:ea typeface="Ubuntu"/>
                <a:cs typeface="Ubuntu"/>
                <a:sym typeface="Ubuntu"/>
              </a:rPr>
              <a:t>There has to be more than one route through the product - it has to be </a:t>
            </a:r>
            <a:r>
              <a:rPr b="1" lang="en-GB" sz="3000">
                <a:solidFill>
                  <a:srgbClr val="1155CC"/>
                </a:solidFill>
                <a:latin typeface="Ubuntu"/>
                <a:ea typeface="Ubuntu"/>
                <a:cs typeface="Ubuntu"/>
                <a:sym typeface="Ubuntu"/>
              </a:rPr>
              <a:t>non-linear</a:t>
            </a:r>
            <a:endParaRPr sz="3000">
              <a:solidFill>
                <a:srgbClr val="1155CC"/>
              </a:solidFill>
              <a:latin typeface="Ubuntu"/>
              <a:ea typeface="Ubuntu"/>
              <a:cs typeface="Ubuntu"/>
              <a:sym typeface="Ubuntu"/>
            </a:endParaRPr>
          </a:p>
          <a:p>
            <a:pPr indent="0" lvl="0" marL="0" rtl="0" algn="l">
              <a:spcBef>
                <a:spcPts val="1600"/>
              </a:spcBef>
              <a:spcAft>
                <a:spcPts val="1600"/>
              </a:spcAft>
              <a:buNone/>
            </a:pPr>
            <a:r>
              <a:rPr lang="en-GB" sz="3000">
                <a:solidFill>
                  <a:srgbClr val="1155CC"/>
                </a:solidFill>
                <a:latin typeface="Ubuntu"/>
                <a:ea typeface="Ubuntu"/>
                <a:cs typeface="Ubuntu"/>
                <a:sym typeface="Ubuntu"/>
              </a:rPr>
              <a:t>The </a:t>
            </a:r>
            <a:r>
              <a:rPr b="1" lang="en-GB" sz="3000">
                <a:solidFill>
                  <a:srgbClr val="1155CC"/>
                </a:solidFill>
                <a:latin typeface="Ubuntu"/>
                <a:ea typeface="Ubuntu"/>
                <a:cs typeface="Ubuntu"/>
                <a:sym typeface="Ubuntu"/>
              </a:rPr>
              <a:t>user</a:t>
            </a:r>
            <a:r>
              <a:rPr lang="en-GB" sz="3000">
                <a:solidFill>
                  <a:srgbClr val="1155CC"/>
                </a:solidFill>
                <a:latin typeface="Ubuntu"/>
                <a:ea typeface="Ubuntu"/>
                <a:cs typeface="Ubuntu"/>
                <a:sym typeface="Ubuntu"/>
              </a:rPr>
              <a:t> has to be able to make choices to create their own route through. They might be able to go back to the start. It can’t just go in the same order each time</a:t>
            </a:r>
            <a:endParaRPr sz="3000">
              <a:solidFill>
                <a:srgbClr val="1155CC"/>
              </a:solidFill>
              <a:latin typeface="Ubuntu"/>
              <a:ea typeface="Ubuntu"/>
              <a:cs typeface="Ubuntu"/>
              <a:sym typeface="Ubuntu"/>
            </a:endParaRPr>
          </a:p>
        </p:txBody>
      </p:sp>
      <p:sp>
        <p:nvSpPr>
          <p:cNvPr id="84" name="Google Shape;84;p1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88" name="Shape 88"/>
        <p:cNvGrpSpPr/>
        <p:nvPr/>
      </p:nvGrpSpPr>
      <p:grpSpPr>
        <a:xfrm>
          <a:off x="0" y="0"/>
          <a:ext cx="0" cy="0"/>
          <a:chOff x="0" y="0"/>
          <a:chExt cx="0" cy="0"/>
        </a:xfrm>
      </p:grpSpPr>
      <p:sp>
        <p:nvSpPr>
          <p:cNvPr id="89" name="Google Shape;89;p18"/>
          <p:cNvSpPr txBox="1"/>
          <p:nvPr>
            <p:ph type="title"/>
          </p:nvPr>
        </p:nvSpPr>
        <p:spPr>
          <a:xfrm>
            <a:off x="311700" y="288577"/>
            <a:ext cx="8520600" cy="92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4400">
                <a:solidFill>
                  <a:srgbClr val="1155CC"/>
                </a:solidFill>
                <a:latin typeface="Ubuntu"/>
                <a:ea typeface="Ubuntu"/>
                <a:cs typeface="Ubuntu"/>
                <a:sym typeface="Ubuntu"/>
              </a:rPr>
              <a:t>What is an IDMP?</a:t>
            </a:r>
            <a:endParaRPr b="1" sz="4400">
              <a:solidFill>
                <a:srgbClr val="1155CC"/>
              </a:solidFill>
              <a:latin typeface="Ubuntu"/>
              <a:ea typeface="Ubuntu"/>
              <a:cs typeface="Ubuntu"/>
              <a:sym typeface="Ubuntu"/>
            </a:endParaRPr>
          </a:p>
        </p:txBody>
      </p:sp>
      <p:sp>
        <p:nvSpPr>
          <p:cNvPr id="90" name="Google Shape;90;p18"/>
          <p:cNvSpPr txBox="1"/>
          <p:nvPr>
            <p:ph idx="1" type="body"/>
          </p:nvPr>
        </p:nvSpPr>
        <p:spPr>
          <a:xfrm>
            <a:off x="311700" y="1406775"/>
            <a:ext cx="8520600" cy="1177500"/>
          </a:xfrm>
          <a:prstGeom prst="rect">
            <a:avLst/>
          </a:prstGeom>
        </p:spPr>
        <p:txBody>
          <a:bodyPr anchorCtr="0" anchor="t" bIns="91425" lIns="91425" spcFirstLastPara="1" rIns="91425" wrap="square" tIns="91425">
            <a:spAutoFit/>
          </a:bodyPr>
          <a:lstStyle/>
          <a:p>
            <a:pPr indent="0" lvl="0" marL="0" rtl="0" algn="l">
              <a:spcBef>
                <a:spcPts val="0"/>
              </a:spcBef>
              <a:spcAft>
                <a:spcPts val="1600"/>
              </a:spcAft>
              <a:buNone/>
            </a:pPr>
            <a:r>
              <a:rPr lang="en-GB" sz="3000">
                <a:solidFill>
                  <a:srgbClr val="1155CC"/>
                </a:solidFill>
                <a:latin typeface="Ubuntu"/>
                <a:ea typeface="Ubuntu"/>
                <a:cs typeface="Ubuntu"/>
                <a:sym typeface="Ubuntu"/>
              </a:rPr>
              <a:t>Interactive Digital Multimedia products are used for all sorts of things...</a:t>
            </a:r>
            <a:endParaRPr sz="3000">
              <a:solidFill>
                <a:srgbClr val="1155CC"/>
              </a:solidFill>
              <a:latin typeface="Ubuntu"/>
              <a:ea typeface="Ubuntu"/>
              <a:cs typeface="Ubuntu"/>
              <a:sym typeface="Ubuntu"/>
            </a:endParaRPr>
          </a:p>
        </p:txBody>
      </p:sp>
      <p:sp>
        <p:nvSpPr>
          <p:cNvPr id="91" name="Google Shape;91;p1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pic>
        <p:nvPicPr>
          <p:cNvPr id="92" name="Google Shape;92;p18"/>
          <p:cNvPicPr preferRelativeResize="0"/>
          <p:nvPr/>
        </p:nvPicPr>
        <p:blipFill>
          <a:blip r:embed="rId3">
            <a:alphaModFix/>
          </a:blip>
          <a:stretch>
            <a:fillRect/>
          </a:stretch>
        </p:blipFill>
        <p:spPr>
          <a:xfrm>
            <a:off x="1968300" y="2897775"/>
            <a:ext cx="5415445" cy="36554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96" name="Shape 96"/>
        <p:cNvGrpSpPr/>
        <p:nvPr/>
      </p:nvGrpSpPr>
      <p:grpSpPr>
        <a:xfrm>
          <a:off x="0" y="0"/>
          <a:ext cx="0" cy="0"/>
          <a:chOff x="0" y="0"/>
          <a:chExt cx="0" cy="0"/>
        </a:xfrm>
      </p:grpSpPr>
      <p:sp>
        <p:nvSpPr>
          <p:cNvPr id="97" name="Google Shape;97;p1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pic>
        <p:nvPicPr>
          <p:cNvPr id="98" name="Google Shape;98;p19"/>
          <p:cNvPicPr preferRelativeResize="0"/>
          <p:nvPr/>
        </p:nvPicPr>
        <p:blipFill>
          <a:blip r:embed="rId3">
            <a:alphaModFix/>
          </a:blip>
          <a:stretch>
            <a:fillRect/>
          </a:stretch>
        </p:blipFill>
        <p:spPr>
          <a:xfrm>
            <a:off x="152400" y="152400"/>
            <a:ext cx="8839201" cy="5300068"/>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02" name="Shape 102"/>
        <p:cNvGrpSpPr/>
        <p:nvPr/>
      </p:nvGrpSpPr>
      <p:grpSpPr>
        <a:xfrm>
          <a:off x="0" y="0"/>
          <a:ext cx="0" cy="0"/>
          <a:chOff x="0" y="0"/>
          <a:chExt cx="0" cy="0"/>
        </a:xfrm>
      </p:grpSpPr>
      <p:sp>
        <p:nvSpPr>
          <p:cNvPr id="103" name="Google Shape;103;p2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pic>
        <p:nvPicPr>
          <p:cNvPr id="104" name="Google Shape;104;p20"/>
          <p:cNvPicPr preferRelativeResize="0"/>
          <p:nvPr/>
        </p:nvPicPr>
        <p:blipFill>
          <a:blip r:embed="rId3">
            <a:alphaModFix/>
          </a:blip>
          <a:stretch>
            <a:fillRect/>
          </a:stretch>
        </p:blipFill>
        <p:spPr>
          <a:xfrm>
            <a:off x="152400" y="152400"/>
            <a:ext cx="8839201" cy="5895678"/>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08" name="Shape 108"/>
        <p:cNvGrpSpPr/>
        <p:nvPr/>
      </p:nvGrpSpPr>
      <p:grpSpPr>
        <a:xfrm>
          <a:off x="0" y="0"/>
          <a:ext cx="0" cy="0"/>
          <a:chOff x="0" y="0"/>
          <a:chExt cx="0" cy="0"/>
        </a:xfrm>
      </p:grpSpPr>
      <p:sp>
        <p:nvSpPr>
          <p:cNvPr id="109" name="Google Shape;109;p2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pic>
        <p:nvPicPr>
          <p:cNvPr id="110" name="Google Shape;110;p21"/>
          <p:cNvPicPr preferRelativeResize="0"/>
          <p:nvPr/>
        </p:nvPicPr>
        <p:blipFill>
          <a:blip r:embed="rId3">
            <a:alphaModFix/>
          </a:blip>
          <a:stretch>
            <a:fillRect/>
          </a:stretch>
        </p:blipFill>
        <p:spPr>
          <a:xfrm>
            <a:off x="762000" y="731950"/>
            <a:ext cx="7620000" cy="51816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