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CFC0A-2A2B-4C9F-BA1B-40241427638A}" v="14" dt="2021-06-18T09:16:46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 Ford" userId="0d24e044-2def-4a2d-90a4-9472f235c893" providerId="ADAL" clId="{4CECFC0A-2A2B-4C9F-BA1B-40241427638A}"/>
    <pc:docChg chg="modSld modShowInfo">
      <pc:chgData name="I Ford" userId="0d24e044-2def-4a2d-90a4-9472f235c893" providerId="ADAL" clId="{4CECFC0A-2A2B-4C9F-BA1B-40241427638A}" dt="2021-06-18T10:42:24.713" v="20" actId="2744"/>
      <pc:docMkLst>
        <pc:docMk/>
      </pc:docMkLst>
      <pc:sldChg chg="modSp">
        <pc:chgData name="I Ford" userId="0d24e044-2def-4a2d-90a4-9472f235c893" providerId="ADAL" clId="{4CECFC0A-2A2B-4C9F-BA1B-40241427638A}" dt="2021-06-18T09:13:56.377" v="0"/>
        <pc:sldMkLst>
          <pc:docMk/>
          <pc:sldMk cId="4141468886" sldId="256"/>
        </pc:sldMkLst>
        <pc:spChg chg="mod">
          <ac:chgData name="I Ford" userId="0d24e044-2def-4a2d-90a4-9472f235c893" providerId="ADAL" clId="{4CECFC0A-2A2B-4C9F-BA1B-40241427638A}" dt="2021-06-18T09:13:56.377" v="0"/>
          <ac:spMkLst>
            <pc:docMk/>
            <pc:sldMk cId="4141468886" sldId="256"/>
            <ac:spMk id="5" creationId="{00000000-0000-0000-0000-000000000000}"/>
          </ac:spMkLst>
        </pc:spChg>
      </pc:sldChg>
      <pc:sldChg chg="addSp modSp">
        <pc:chgData name="I Ford" userId="0d24e044-2def-4a2d-90a4-9472f235c893" providerId="ADAL" clId="{4CECFC0A-2A2B-4C9F-BA1B-40241427638A}" dt="2021-06-18T09:24:00.135" v="19"/>
        <pc:sldMkLst>
          <pc:docMk/>
          <pc:sldMk cId="1166857541" sldId="257"/>
        </pc:sldMkLst>
        <pc:spChg chg="add mod">
          <ac:chgData name="I Ford" userId="0d24e044-2def-4a2d-90a4-9472f235c893" providerId="ADAL" clId="{4CECFC0A-2A2B-4C9F-BA1B-40241427638A}" dt="2021-06-18T09:24:00.135" v="19"/>
          <ac:spMkLst>
            <pc:docMk/>
            <pc:sldMk cId="1166857541" sldId="257"/>
            <ac:spMk id="6" creationId="{A73946E8-D5E2-41EA-A663-809AEF7EAE10}"/>
          </ac:spMkLst>
        </pc:spChg>
        <pc:picChg chg="mod">
          <ac:chgData name="I Ford" userId="0d24e044-2def-4a2d-90a4-9472f235c893" providerId="ADAL" clId="{4CECFC0A-2A2B-4C9F-BA1B-40241427638A}" dt="2021-06-18T09:14:36.016" v="3"/>
          <ac:picMkLst>
            <pc:docMk/>
            <pc:sldMk cId="1166857541" sldId="257"/>
            <ac:picMk id="4" creationId="{00000000-0000-0000-0000-000000000000}"/>
          </ac:picMkLst>
        </pc:picChg>
      </pc:sldChg>
      <pc:sldChg chg="modSp">
        <pc:chgData name="I Ford" userId="0d24e044-2def-4a2d-90a4-9472f235c893" providerId="ADAL" clId="{4CECFC0A-2A2B-4C9F-BA1B-40241427638A}" dt="2021-06-18T09:23:53.041" v="18"/>
        <pc:sldMkLst>
          <pc:docMk/>
          <pc:sldMk cId="4090347025" sldId="258"/>
        </pc:sldMkLst>
        <pc:spChg chg="mod">
          <ac:chgData name="I Ford" userId="0d24e044-2def-4a2d-90a4-9472f235c893" providerId="ADAL" clId="{4CECFC0A-2A2B-4C9F-BA1B-40241427638A}" dt="2021-06-18T09:14:59.618" v="5"/>
          <ac:spMkLst>
            <pc:docMk/>
            <pc:sldMk cId="4090347025" sldId="258"/>
            <ac:spMk id="5" creationId="{00000000-0000-0000-0000-000000000000}"/>
          </ac:spMkLst>
        </pc:spChg>
        <pc:picChg chg="mod">
          <ac:chgData name="I Ford" userId="0d24e044-2def-4a2d-90a4-9472f235c893" providerId="ADAL" clId="{4CECFC0A-2A2B-4C9F-BA1B-40241427638A}" dt="2021-06-18T09:23:53.041" v="18"/>
          <ac:picMkLst>
            <pc:docMk/>
            <pc:sldMk cId="4090347025" sldId="258"/>
            <ac:picMk id="3" creationId="{00000000-0000-0000-0000-000000000000}"/>
          </ac:picMkLst>
        </pc:picChg>
        <pc:picChg chg="mod">
          <ac:chgData name="I Ford" userId="0d24e044-2def-4a2d-90a4-9472f235c893" providerId="ADAL" clId="{4CECFC0A-2A2B-4C9F-BA1B-40241427638A}" dt="2021-06-18T09:14:50.286" v="4"/>
          <ac:picMkLst>
            <pc:docMk/>
            <pc:sldMk cId="4090347025" sldId="258"/>
            <ac:picMk id="4" creationId="{00000000-0000-0000-0000-000000000000}"/>
          </ac:picMkLst>
        </pc:picChg>
      </pc:sldChg>
      <pc:sldChg chg="modSp">
        <pc:chgData name="I Ford" userId="0d24e044-2def-4a2d-90a4-9472f235c893" providerId="ADAL" clId="{4CECFC0A-2A2B-4C9F-BA1B-40241427638A}" dt="2021-06-18T09:15:09.749" v="6"/>
        <pc:sldMkLst>
          <pc:docMk/>
          <pc:sldMk cId="4208077650" sldId="259"/>
        </pc:sldMkLst>
        <pc:spChg chg="mod">
          <ac:chgData name="I Ford" userId="0d24e044-2def-4a2d-90a4-9472f235c893" providerId="ADAL" clId="{4CECFC0A-2A2B-4C9F-BA1B-40241427638A}" dt="2021-06-18T09:15:09.749" v="6"/>
          <ac:spMkLst>
            <pc:docMk/>
            <pc:sldMk cId="4208077650" sldId="259"/>
            <ac:spMk id="3" creationId="{00000000-0000-0000-0000-000000000000}"/>
          </ac:spMkLst>
        </pc:spChg>
      </pc:sldChg>
      <pc:sldChg chg="modSp">
        <pc:chgData name="I Ford" userId="0d24e044-2def-4a2d-90a4-9472f235c893" providerId="ADAL" clId="{4CECFC0A-2A2B-4C9F-BA1B-40241427638A}" dt="2021-06-18T09:14:11.137" v="1"/>
        <pc:sldMkLst>
          <pc:docMk/>
          <pc:sldMk cId="3531507810" sldId="260"/>
        </pc:sldMkLst>
        <pc:spChg chg="mod">
          <ac:chgData name="I Ford" userId="0d24e044-2def-4a2d-90a4-9472f235c893" providerId="ADAL" clId="{4CECFC0A-2A2B-4C9F-BA1B-40241427638A}" dt="2021-06-18T09:14:11.137" v="1"/>
          <ac:spMkLst>
            <pc:docMk/>
            <pc:sldMk cId="3531507810" sldId="260"/>
            <ac:spMk id="5" creationId="{00000000-0000-0000-0000-000000000000}"/>
          </ac:spMkLst>
        </pc:spChg>
      </pc:sldChg>
      <pc:sldChg chg="modSp">
        <pc:chgData name="I Ford" userId="0d24e044-2def-4a2d-90a4-9472f235c893" providerId="ADAL" clId="{4CECFC0A-2A2B-4C9F-BA1B-40241427638A}" dt="2021-06-18T09:14:21.517" v="2"/>
        <pc:sldMkLst>
          <pc:docMk/>
          <pc:sldMk cId="2898160878" sldId="261"/>
        </pc:sldMkLst>
        <pc:spChg chg="mod">
          <ac:chgData name="I Ford" userId="0d24e044-2def-4a2d-90a4-9472f235c893" providerId="ADAL" clId="{4CECFC0A-2A2B-4C9F-BA1B-40241427638A}" dt="2021-06-18T09:14:21.517" v="2"/>
          <ac:spMkLst>
            <pc:docMk/>
            <pc:sldMk cId="2898160878" sldId="261"/>
            <ac:spMk id="11" creationId="{00000000-0000-0000-0000-000000000000}"/>
          </ac:spMkLst>
        </pc:spChg>
      </pc:sldChg>
      <pc:sldChg chg="addSp modSp">
        <pc:chgData name="I Ford" userId="0d24e044-2def-4a2d-90a4-9472f235c893" providerId="ADAL" clId="{4CECFC0A-2A2B-4C9F-BA1B-40241427638A}" dt="2021-06-18T09:16:46.560" v="13"/>
        <pc:sldMkLst>
          <pc:docMk/>
          <pc:sldMk cId="2613585283" sldId="262"/>
        </pc:sldMkLst>
        <pc:spChg chg="mod">
          <ac:chgData name="I Ford" userId="0d24e044-2def-4a2d-90a4-9472f235c893" providerId="ADAL" clId="{4CECFC0A-2A2B-4C9F-BA1B-40241427638A}" dt="2021-06-18T09:15:23.056" v="7"/>
          <ac:spMkLst>
            <pc:docMk/>
            <pc:sldMk cId="2613585283" sldId="262"/>
            <ac:spMk id="11" creationId="{00000000-0000-0000-0000-000000000000}"/>
          </ac:spMkLst>
        </pc:spChg>
        <pc:picChg chg="mod">
          <ac:chgData name="I Ford" userId="0d24e044-2def-4a2d-90a4-9472f235c893" providerId="ADAL" clId="{4CECFC0A-2A2B-4C9F-BA1B-40241427638A}" dt="2021-06-18T09:16:46.560" v="13"/>
          <ac:picMkLst>
            <pc:docMk/>
            <pc:sldMk cId="2613585283" sldId="262"/>
            <ac:picMk id="3" creationId="{00000000-0000-0000-0000-000000000000}"/>
          </ac:picMkLst>
        </pc:picChg>
        <pc:picChg chg="add mod">
          <ac:chgData name="I Ford" userId="0d24e044-2def-4a2d-90a4-9472f235c893" providerId="ADAL" clId="{4CECFC0A-2A2B-4C9F-BA1B-40241427638A}" dt="2021-06-18T09:16:15.833" v="12"/>
          <ac:picMkLst>
            <pc:docMk/>
            <pc:sldMk cId="2613585283" sldId="262"/>
            <ac:picMk id="12" creationId="{7031025E-D88A-4D01-BB1E-0CE6A57F7BE3}"/>
          </ac:picMkLst>
        </pc:picChg>
      </pc:sldChg>
      <pc:sldChg chg="modSp">
        <pc:chgData name="I Ford" userId="0d24e044-2def-4a2d-90a4-9472f235c893" providerId="ADAL" clId="{4CECFC0A-2A2B-4C9F-BA1B-40241427638A}" dt="2021-06-18T09:15:46.442" v="9"/>
        <pc:sldMkLst>
          <pc:docMk/>
          <pc:sldMk cId="1406041407" sldId="263"/>
        </pc:sldMkLst>
        <pc:spChg chg="mod">
          <ac:chgData name="I Ford" userId="0d24e044-2def-4a2d-90a4-9472f235c893" providerId="ADAL" clId="{4CECFC0A-2A2B-4C9F-BA1B-40241427638A}" dt="2021-06-18T09:15:46.442" v="9"/>
          <ac:spMkLst>
            <pc:docMk/>
            <pc:sldMk cId="1406041407" sldId="263"/>
            <ac:spMk id="3" creationId="{00000000-0000-0000-0000-000000000000}"/>
          </ac:spMkLst>
        </pc:spChg>
      </pc:sldChg>
      <pc:sldChg chg="addSp modSp modAnim">
        <pc:chgData name="I Ford" userId="0d24e044-2def-4a2d-90a4-9472f235c893" providerId="ADAL" clId="{4CECFC0A-2A2B-4C9F-BA1B-40241427638A}" dt="2021-06-18T09:22:46.741" v="17"/>
        <pc:sldMkLst>
          <pc:docMk/>
          <pc:sldMk cId="1520289714" sldId="264"/>
        </pc:sldMkLst>
        <pc:spChg chg="mod">
          <ac:chgData name="I Ford" userId="0d24e044-2def-4a2d-90a4-9472f235c893" providerId="ADAL" clId="{4CECFC0A-2A2B-4C9F-BA1B-40241427638A}" dt="2021-06-18T09:15:58.170" v="10"/>
          <ac:spMkLst>
            <pc:docMk/>
            <pc:sldMk cId="1520289714" sldId="264"/>
            <ac:spMk id="3" creationId="{00000000-0000-0000-0000-000000000000}"/>
          </ac:spMkLst>
        </pc:spChg>
        <pc:picChg chg="add mod">
          <ac:chgData name="I Ford" userId="0d24e044-2def-4a2d-90a4-9472f235c893" providerId="ADAL" clId="{4CECFC0A-2A2B-4C9F-BA1B-40241427638A}" dt="2021-06-18T09:21:48.099" v="14" actId="931"/>
          <ac:picMkLst>
            <pc:docMk/>
            <pc:sldMk cId="1520289714" sldId="264"/>
            <ac:picMk id="5" creationId="{5DD61D39-B906-4B50-840C-1CE3382041FB}"/>
          </ac:picMkLst>
        </pc:picChg>
      </pc:sldChg>
      <pc:sldChg chg="modSp">
        <pc:chgData name="I Ford" userId="0d24e044-2def-4a2d-90a4-9472f235c893" providerId="ADAL" clId="{4CECFC0A-2A2B-4C9F-BA1B-40241427638A}" dt="2021-06-18T09:15:36.946" v="8"/>
        <pc:sldMkLst>
          <pc:docMk/>
          <pc:sldMk cId="1887834017" sldId="265"/>
        </pc:sldMkLst>
        <pc:spChg chg="mod">
          <ac:chgData name="I Ford" userId="0d24e044-2def-4a2d-90a4-9472f235c893" providerId="ADAL" clId="{4CECFC0A-2A2B-4C9F-BA1B-40241427638A}" dt="2021-06-18T09:15:36.946" v="8"/>
          <ac:spMkLst>
            <pc:docMk/>
            <pc:sldMk cId="1887834017" sldId="26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6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0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0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0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5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1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4592-3477-BD40-97BA-18CFD078B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1BA3-EC1C-8A45-9CC2-7FB9A73D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2127250" y="4603750"/>
            <a:ext cx="5016500" cy="1190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entury Gothic"/>
                <a:cs typeface="Century Gothic"/>
              </a:rPr>
              <a:t>Click here to start</a:t>
            </a:r>
          </a:p>
        </p:txBody>
      </p:sp>
    </p:spTree>
    <p:extLst>
      <p:ext uri="{BB962C8B-B14F-4D97-AF65-F5344CB8AC3E}">
        <p14:creationId xmlns:p14="http://schemas.microsoft.com/office/powerpoint/2010/main" val="414146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06-17 at 21.4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371" y="535940"/>
            <a:ext cx="10605871" cy="5528310"/>
          </a:xfrm>
          <a:prstGeom prst="rect">
            <a:avLst/>
          </a:prstGeom>
        </p:spPr>
      </p:pic>
      <p:sp>
        <p:nvSpPr>
          <p:cNvPr id="3" name="Isosceles Triangle 2">
            <a:hlinkClick r:id="rId3" action="ppaction://hlinksldjump"/>
          </p:cNvPr>
          <p:cNvSpPr/>
          <p:nvPr/>
        </p:nvSpPr>
        <p:spPr>
          <a:xfrm rot="16200000">
            <a:off x="373810" y="6047626"/>
            <a:ext cx="611187" cy="549183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nging a bat&#10;&#10;Description automatically generated with medium confidence">
            <a:extLst>
              <a:ext uri="{FF2B5EF4-FFF2-40B4-BE49-F238E27FC236}">
                <a16:creationId xmlns:a16="http://schemas.microsoft.com/office/drawing/2014/main" id="{5DD61D39-B906-4B50-840C-1CE338204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694" y="999807"/>
            <a:ext cx="28956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4491-i-spy-spooky-mansion-windows-screenshot-the-entrance-h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206375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250" y="5080000"/>
            <a:ext cx="80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You stand in the entrance hall of the Akeley House. Do you</a:t>
            </a:r>
            <a:r>
              <a:rPr lang="mr-IN" dirty="0">
                <a:solidFill>
                  <a:schemeClr val="bg1"/>
                </a:solidFill>
                <a:latin typeface="Century Gothic"/>
                <a:cs typeface="Century Gothic"/>
              </a:rPr>
              <a:t>…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38125" y="5651500"/>
            <a:ext cx="2174875" cy="8572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Investigate the desk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36888" y="5651500"/>
            <a:ext cx="2174875" cy="8572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Enter the main hall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5650" y="5651500"/>
            <a:ext cx="2174875" cy="8572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Go up the stairs</a:t>
            </a:r>
          </a:p>
        </p:txBody>
      </p:sp>
    </p:spTree>
    <p:extLst>
      <p:ext uri="{BB962C8B-B14F-4D97-AF65-F5344CB8AC3E}">
        <p14:creationId xmlns:p14="http://schemas.microsoft.com/office/powerpoint/2010/main" val="353150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0" y="4756834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/>
                <a:cs typeface="Century Gothic"/>
              </a:rPr>
              <a:t>On the desk are: an iron key, a tattered book and a vial of liquid. Do you</a:t>
            </a:r>
            <a:r>
              <a:rPr lang="mr-IN" dirty="0">
                <a:solidFill>
                  <a:schemeClr val="bg1"/>
                </a:solidFill>
                <a:latin typeface="Century Gothic"/>
                <a:cs typeface="Century Gothic"/>
              </a:rPr>
              <a:t>…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8125" y="5651500"/>
            <a:ext cx="2174875" cy="8572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Inspect the key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36888" y="5651500"/>
            <a:ext cx="2174875" cy="8572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Read the book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5650" y="5651500"/>
            <a:ext cx="2174875" cy="8572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Drink the liquid</a:t>
            </a:r>
          </a:p>
        </p:txBody>
      </p:sp>
      <p:pic>
        <p:nvPicPr>
          <p:cNvPr id="4" name="Picture 3" descr="de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425450"/>
            <a:ext cx="6772275" cy="4095750"/>
          </a:xfrm>
          <a:prstGeom prst="rect">
            <a:avLst/>
          </a:prstGeom>
        </p:spPr>
      </p:pic>
      <p:pic>
        <p:nvPicPr>
          <p:cNvPr id="8" name="Picture 7" descr="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627414"/>
            <a:ext cx="4492625" cy="3060601"/>
          </a:xfrm>
          <a:prstGeom prst="rect">
            <a:avLst/>
          </a:prstGeom>
        </p:spPr>
      </p:pic>
      <p:pic>
        <p:nvPicPr>
          <p:cNvPr id="9" name="Picture 8" descr="k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8757">
            <a:off x="5430482" y="932488"/>
            <a:ext cx="2338700" cy="1035710"/>
          </a:xfrm>
          <a:prstGeom prst="rect">
            <a:avLst/>
          </a:prstGeom>
        </p:spPr>
      </p:pic>
      <p:pic>
        <p:nvPicPr>
          <p:cNvPr id="10" name="Picture 9" descr="v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157715"/>
            <a:ext cx="908049" cy="2233310"/>
          </a:xfrm>
          <a:prstGeom prst="rect">
            <a:avLst/>
          </a:prstGeom>
        </p:spPr>
      </p:pic>
      <p:sp>
        <p:nvSpPr>
          <p:cNvPr id="11" name="Isosceles Triangle 10">
            <a:hlinkClick r:id="rId6" action="ppaction://hlinksldjump"/>
          </p:cNvPr>
          <p:cNvSpPr/>
          <p:nvPr/>
        </p:nvSpPr>
        <p:spPr>
          <a:xfrm rot="5400000">
            <a:off x="8477250" y="6159500"/>
            <a:ext cx="460375" cy="52387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ickling_Hall,_Gardens_and_Park_(4514173729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535"/>
            <a:ext cx="9144000" cy="6075680"/>
          </a:xfrm>
          <a:prstGeom prst="rect">
            <a:avLst/>
          </a:prstGeom>
        </p:spPr>
      </p:pic>
      <p:pic>
        <p:nvPicPr>
          <p:cNvPr id="3" name="Picture 2" descr="navarrow.png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4812">
            <a:off x="5173015" y="3366501"/>
            <a:ext cx="1538706" cy="2109984"/>
          </a:xfrm>
          <a:prstGeom prst="rect">
            <a:avLst/>
          </a:prstGeom>
        </p:spPr>
      </p:pic>
      <p:pic>
        <p:nvPicPr>
          <p:cNvPr id="4" name="Picture 3" descr="navarrow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0039" y="3281161"/>
            <a:ext cx="1538706" cy="2109984"/>
          </a:xfrm>
          <a:prstGeom prst="rect">
            <a:avLst/>
          </a:prstGeom>
        </p:spPr>
      </p:pic>
      <p:pic>
        <p:nvPicPr>
          <p:cNvPr id="5" name="Picture 4" descr="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4054475"/>
            <a:ext cx="644525" cy="644525"/>
          </a:xfrm>
          <a:prstGeom prst="rect">
            <a:avLst/>
          </a:prstGeom>
        </p:spPr>
      </p:pic>
      <p:sp>
        <p:nvSpPr>
          <p:cNvPr id="6" name="Isosceles Triangle 5">
            <a:hlinkClick r:id="rId6" action="ppaction://hlinksldjump"/>
            <a:extLst>
              <a:ext uri="{FF2B5EF4-FFF2-40B4-BE49-F238E27FC236}">
                <a16:creationId xmlns:a16="http://schemas.microsoft.com/office/drawing/2014/main" id="{A73946E8-D5E2-41EA-A663-809AEF7EAE10}"/>
              </a:ext>
            </a:extLst>
          </p:cNvPr>
          <p:cNvSpPr/>
          <p:nvPr/>
        </p:nvSpPr>
        <p:spPr>
          <a:xfrm rot="5400000">
            <a:off x="8477250" y="6159500"/>
            <a:ext cx="460375" cy="52387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ickling_Hall,_Gardens_and_Park_(451415999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"/>
            <a:ext cx="9144000" cy="6075680"/>
          </a:xfrm>
          <a:prstGeom prst="rect">
            <a:avLst/>
          </a:prstGeom>
        </p:spPr>
      </p:pic>
      <p:pic>
        <p:nvPicPr>
          <p:cNvPr id="3" name="Picture 2" descr="navarrow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14" y="2677911"/>
            <a:ext cx="1538706" cy="2109984"/>
          </a:xfrm>
          <a:prstGeom prst="rect">
            <a:avLst/>
          </a:prstGeom>
        </p:spPr>
      </p:pic>
      <p:pic>
        <p:nvPicPr>
          <p:cNvPr id="4" name="Picture 3" descr="i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5302249"/>
            <a:ext cx="841375" cy="841375"/>
          </a:xfrm>
          <a:prstGeom prst="rect">
            <a:avLst/>
          </a:prstGeom>
        </p:spPr>
      </p:pic>
      <p:sp>
        <p:nvSpPr>
          <p:cNvPr id="5" name="Isosceles Triangle 4">
            <a:hlinkClick r:id="rId7" action="ppaction://hlinksldjump"/>
          </p:cNvPr>
          <p:cNvSpPr/>
          <p:nvPr/>
        </p:nvSpPr>
        <p:spPr>
          <a:xfrm rot="5400000">
            <a:off x="8477250" y="6159500"/>
            <a:ext cx="460375" cy="52387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ickling_Hall,_Ornate_clock_(4831385849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8" y="444500"/>
            <a:ext cx="2889002" cy="4826000"/>
          </a:xfrm>
          <a:prstGeom prst="rect">
            <a:avLst/>
          </a:prstGeom>
        </p:spPr>
      </p:pic>
      <p:sp>
        <p:nvSpPr>
          <p:cNvPr id="3" name="Isosceles Triangle 2">
            <a:hlinkClick r:id="rId3" action="ppaction://hlinksldjump"/>
          </p:cNvPr>
          <p:cNvSpPr/>
          <p:nvPr/>
        </p:nvSpPr>
        <p:spPr>
          <a:xfrm rot="16200000">
            <a:off x="373810" y="6047626"/>
            <a:ext cx="611187" cy="549183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7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0_0_1200_675_w1200_h678_fmax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11285"/>
          <a:stretch/>
        </p:blipFill>
        <p:spPr>
          <a:xfrm>
            <a:off x="-6467" y="206375"/>
            <a:ext cx="9150467" cy="6417211"/>
          </a:xfrm>
          <a:prstGeom prst="rect">
            <a:avLst/>
          </a:prstGeom>
        </p:spPr>
      </p:pic>
      <p:pic>
        <p:nvPicPr>
          <p:cNvPr id="3" name="Picture 2" descr="circle.png">
            <a:hlinkClick r:id="rId3" action="ppaction://hlinksldjump" tooltip="Find out about the Cowdrey Stand"/>
          </p:cNvPr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2619375"/>
            <a:ext cx="523875" cy="523875"/>
          </a:xfrm>
          <a:prstGeom prst="rect">
            <a:avLst/>
          </a:prstGeom>
        </p:spPr>
      </p:pic>
      <p:pic>
        <p:nvPicPr>
          <p:cNvPr id="4" name="Picture 3" descr="circle.png"/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866900"/>
            <a:ext cx="523875" cy="523875"/>
          </a:xfrm>
          <a:prstGeom prst="rect">
            <a:avLst/>
          </a:prstGeom>
        </p:spPr>
      </p:pic>
      <p:pic>
        <p:nvPicPr>
          <p:cNvPr id="5" name="Picture 4" descr="circle.png"/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87" y="1422400"/>
            <a:ext cx="523875" cy="523875"/>
          </a:xfrm>
          <a:prstGeom prst="rect">
            <a:avLst/>
          </a:prstGeom>
        </p:spPr>
      </p:pic>
      <p:pic>
        <p:nvPicPr>
          <p:cNvPr id="6" name="Picture 5" descr="circle.png"/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5035550"/>
            <a:ext cx="523875" cy="523875"/>
          </a:xfrm>
          <a:prstGeom prst="rect">
            <a:avLst/>
          </a:prstGeom>
        </p:spPr>
      </p:pic>
      <p:pic>
        <p:nvPicPr>
          <p:cNvPr id="7" name="Picture 6" descr="circle.png"/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4" y="1160462"/>
            <a:ext cx="523875" cy="523875"/>
          </a:xfrm>
          <a:prstGeom prst="rect">
            <a:avLst/>
          </a:prstGeom>
        </p:spPr>
      </p:pic>
      <p:pic>
        <p:nvPicPr>
          <p:cNvPr id="8" name="Picture 7" descr="circle.png"/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62" y="3033712"/>
            <a:ext cx="523875" cy="523875"/>
          </a:xfrm>
          <a:prstGeom prst="rect">
            <a:avLst/>
          </a:prstGeom>
        </p:spPr>
      </p:pic>
      <p:pic>
        <p:nvPicPr>
          <p:cNvPr id="9" name="Picture 8" descr="circle.pn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87" y="636587"/>
            <a:ext cx="523875" cy="523875"/>
          </a:xfrm>
          <a:prstGeom prst="rect">
            <a:avLst/>
          </a:prstGeom>
        </p:spPr>
      </p:pic>
      <p:pic>
        <p:nvPicPr>
          <p:cNvPr id="10" name="Picture 9" descr="circle.pn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87" y="2771774"/>
            <a:ext cx="523875" cy="523875"/>
          </a:xfrm>
          <a:prstGeom prst="rect">
            <a:avLst/>
          </a:prstGeom>
        </p:spPr>
      </p:pic>
      <p:sp>
        <p:nvSpPr>
          <p:cNvPr id="11" name="Isosceles Triangle 10">
            <a:hlinkClick r:id="rId5" action="ppaction://hlinksldjump"/>
          </p:cNvPr>
          <p:cNvSpPr/>
          <p:nvPr/>
        </p:nvSpPr>
        <p:spPr>
          <a:xfrm rot="5400000">
            <a:off x="8477250" y="6159500"/>
            <a:ext cx="460375" cy="52387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ircle.png">
            <a:hlinkClick r:id="rId6" action="ppaction://hlinksldjump"/>
            <a:extLst>
              <a:ext uri="{FF2B5EF4-FFF2-40B4-BE49-F238E27FC236}">
                <a16:creationId xmlns:a16="http://schemas.microsoft.com/office/drawing/2014/main" id="{7031025E-D88A-4D01-BB1E-0CE6A57F7B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01" y="2771774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06-17 at 21.4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47253" cy="6858000"/>
          </a:xfrm>
          <a:prstGeom prst="rect">
            <a:avLst/>
          </a:prstGeom>
        </p:spPr>
      </p:pic>
      <p:sp>
        <p:nvSpPr>
          <p:cNvPr id="3" name="Isosceles Triangle 2">
            <a:hlinkClick r:id="rId3" action="ppaction://hlinksldjump"/>
          </p:cNvPr>
          <p:cNvSpPr/>
          <p:nvPr/>
        </p:nvSpPr>
        <p:spPr>
          <a:xfrm rot="16200000">
            <a:off x="373810" y="6047626"/>
            <a:ext cx="611187" cy="549183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06-17 at 21.45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8827" r="12674" b="19136"/>
          <a:stretch/>
        </p:blipFill>
        <p:spPr>
          <a:xfrm>
            <a:off x="-253920" y="1111250"/>
            <a:ext cx="9397920" cy="4079876"/>
          </a:xfrm>
          <a:prstGeom prst="rect">
            <a:avLst/>
          </a:prstGeom>
        </p:spPr>
      </p:pic>
      <p:sp>
        <p:nvSpPr>
          <p:cNvPr id="3" name="Isosceles Triangle 2">
            <a:hlinkClick r:id="rId3" action="ppaction://hlinksldjump"/>
          </p:cNvPr>
          <p:cNvSpPr/>
          <p:nvPr/>
        </p:nvSpPr>
        <p:spPr>
          <a:xfrm rot="16200000">
            <a:off x="373810" y="6047626"/>
            <a:ext cx="611187" cy="549183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59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Ford</dc:creator>
  <cp:lastModifiedBy>I Ford</cp:lastModifiedBy>
  <cp:revision>7</cp:revision>
  <dcterms:created xsi:type="dcterms:W3CDTF">2021-06-17T19:41:52Z</dcterms:created>
  <dcterms:modified xsi:type="dcterms:W3CDTF">2021-06-18T11:37:04Z</dcterms:modified>
</cp:coreProperties>
</file>