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57" r:id="rId5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1F0F6-62E8-BE71-124E-B0245A1EA1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F976DB-7887-0FAE-BC41-C0DCF10EE8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864142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BA3CF-CEC8-DB0B-B580-5FCC8F369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3F1395-C3C8-ED3A-9DA4-02E6D9661B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55761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B7C7299-F3B7-82CB-3B6F-B3AF91EE81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72263" y="365125"/>
            <a:ext cx="2014537" cy="6303963"/>
          </a:xfrm>
          <a:prstGeom prst="rect">
            <a:avLst/>
          </a:prstGeo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15D367-1B7F-A8FE-45EA-ECFF39A26E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91213" cy="6303963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40814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F4603A-76B8-1153-B508-00503605A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A44A8A-479B-A131-D43A-50D8D0F9AF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31857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C00BC4-129F-3B47-BBDC-29B12599DD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553C92-B9B3-FEDD-2F78-86119C8CEA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73630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78684-4B86-5437-65D8-648494EA17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A2816F-D227-DD55-DCF4-D7B4141DF6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63713" y="1341438"/>
            <a:ext cx="3384550" cy="532765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E68C83-2FC7-476A-34F2-7ECB998FE9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00663" y="1341438"/>
            <a:ext cx="3386137" cy="532765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89010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D7C4A-DB34-CEBD-3C0E-620E220126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41EDA2-305B-3384-2A3C-011A383077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25FFFF-9094-83D3-45B6-5AB10216C5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665FE2-8996-EF2C-3556-F879E06D4F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703B7E-0D23-0653-3389-83D52EB938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79259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E3211-78FD-EE8B-F749-E778F187C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86390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2364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40DEA-E731-E46D-B945-E2C07A978F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FCFC4F-2204-E87B-D911-F2E5749634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F95906-FF7F-E7E9-6DCA-B29CF601F9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33882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A9BF7A-F99C-1BBF-F8E2-D4B765AACA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82A10B-4207-D42F-EFBB-EBC000717B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B68408-4A0A-9241-FCB1-9739A11C71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27823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>
            <a:extLst>
              <a:ext uri="{FF2B5EF4-FFF2-40B4-BE49-F238E27FC236}">
                <a16:creationId xmlns:a16="http://schemas.microsoft.com/office/drawing/2014/main" id="{AC488B8F-D9B8-BA10-7669-6BAE62D1BAE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144000" cy="1125538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523F80E-FA0C-A50F-1BDB-DA7E14F327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763713" y="1341438"/>
            <a:ext cx="6923087" cy="532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2081F111-C245-4DE2-D13D-B4A143B3D37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1125538"/>
            <a:ext cx="1476375" cy="5732462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Text Box 9">
            <a:extLst>
              <a:ext uri="{FF2B5EF4-FFF2-40B4-BE49-F238E27FC236}">
                <a16:creationId xmlns:a16="http://schemas.microsoft.com/office/drawing/2014/main" id="{77EEB597-00A2-80C1-FB7C-8F8870A2075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051050" y="188913"/>
            <a:ext cx="43926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4000" b="1"/>
              <a:t>Brazil</a:t>
            </a:r>
          </a:p>
        </p:txBody>
      </p:sp>
      <p:pic>
        <p:nvPicPr>
          <p:cNvPr id="1034" name="Picture 10">
            <a:extLst>
              <a:ext uri="{FF2B5EF4-FFF2-40B4-BE49-F238E27FC236}">
                <a16:creationId xmlns:a16="http://schemas.microsoft.com/office/drawing/2014/main" id="{9FA89E9A-F2DD-24E1-EB7F-A6A9D0FDAC9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115888"/>
            <a:ext cx="1182687" cy="819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Arial</vt:lpstr>
      <vt:lpstr>Default Design</vt:lpstr>
      <vt:lpstr>PowerPoint Presentation</vt:lpstr>
      <vt:lpstr>PowerPoint Presentation</vt:lpstr>
      <vt:lpstr>PowerPoint Presentation</vt:lpstr>
      <vt:lpstr>PowerPoint Presentation</vt:lpstr>
    </vt:vector>
  </TitlesOfParts>
  <Company>RM Network: Build 12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QIFORD</dc:creator>
  <cp:lastModifiedBy>Ian Ford</cp:lastModifiedBy>
  <cp:revision>1</cp:revision>
  <dcterms:created xsi:type="dcterms:W3CDTF">2008-04-17T09:30:34Z</dcterms:created>
  <dcterms:modified xsi:type="dcterms:W3CDTF">2024-11-19T12:19:06Z</dcterms:modified>
</cp:coreProperties>
</file>