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49" autoAdjust="0"/>
    <p:restoredTop sz="94674"/>
  </p:normalViewPr>
  <p:slideViewPr>
    <p:cSldViewPr>
      <p:cViewPr varScale="1">
        <p:scale>
          <a:sx n="124" d="100"/>
          <a:sy n="124" d="100"/>
        </p:scale>
        <p:origin x="23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C42E-E0CD-D453-AD0D-0638EBA4C6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3E7734-A059-EB69-072D-A7B13FAB1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DE4616-A9CF-E18D-4567-B56544F6B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E5B19-98A2-FB58-40AB-C59BC023F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1747D-95B6-F5CD-DF58-F7624EDA1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5DC26-15A1-B249-957C-21DE87C4D0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4927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41F70-9BCB-94D6-A3A8-D57A77959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6AE391-C94A-77E4-3AFD-6FB21AD35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38983-4077-D941-9498-92709B274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998D4-F411-1536-46EF-AABD026A9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62453-9EE3-74C7-384D-FE896C4C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9157A-DB80-0347-ADB8-C305F0B5F8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892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3AA115-3543-C6C9-9B38-0B745BA36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206240-15BA-4E9C-520D-20327EC5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F7E06-293A-E965-7ABE-D4A7FFD62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A9584-9C55-F0C0-3D7C-9C4FAD63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D8C80-055D-9C25-D755-2997F38E5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1D26E-67A2-C44C-A21B-A2B0EF9E73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126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2A261-66FE-940A-CB9F-0233E747D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A7D52-A0EA-7C52-1479-333F4A8B4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988B6-938B-2C8D-061D-B4B7522D1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11CD06-ACA8-31CF-7010-B5E37292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1122C-80C0-760B-54B8-7D47A8C3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322BD-D429-494D-BDB1-ECF042A578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5762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06EE0-6BDF-B67F-87D7-94AFF2A00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2194A-83FF-05EB-CA3F-65E4EA650A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43D22-7B72-C40B-CA6C-A6475281F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27C20-054B-D75E-57ED-44F40AADC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A0724-62AC-FEB9-B6A6-953984C6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B3C32-6D41-4D49-8419-481A0BDCAD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5217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55D0-8224-1494-2C5D-D29A5D086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DF559-D6A4-A9AB-F8E8-EEA2988BC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545DF-9DCA-D1DB-766F-A6FC34C79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E37E1-60A1-6C1E-A89E-BBA9D8F95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7AD989-77F4-DF80-6D26-5FFDC39E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76D780-72D4-62F3-D9DB-63E4E872F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30105-DEB2-4E4A-BB7E-49E34D2495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8137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34EBE-1A72-A383-36C3-7DCAFFBBB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E273F-7EA6-2BA4-D23A-36247F963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FEA65E-1B7A-A4DF-DE13-B65BB5A99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AA8E58-88C1-2082-5FB3-EEF30D0891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56F72B-2FAA-4896-E6CD-5AE6914F3F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ACCB2-5C40-2149-8BAD-D329F2F37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395013-2E7A-B604-1C06-0008FA159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EE1250-038F-C1F1-A2D8-852936D1C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3187C8-AE33-9A4A-B926-2F4651F9C4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437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49A59-9F82-9C9E-0912-0A759F4DF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F86627-06CB-D0CB-77AB-77944F3C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E0E04A-59F9-C614-4FFA-5D57756EB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BCCAE-3EC2-6E13-A4E7-DB4E98FE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4A50A-933E-FE49-878C-6900CA07FB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061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C487E-BEAE-5333-8215-DC32B0064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4C8999-EEF5-24AD-C24F-27697C1B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E0AD6-5F96-76FE-DC48-5BB3A41B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88708-8CFE-8243-8C6C-7B67A56301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41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05A4-FB1A-726C-8E35-B610B3080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50FF3-D84D-3BBF-0F88-AE2AF3BD2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00223F-98B7-3BC2-2D1D-22465160E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E49A1-B6C2-69AF-FC54-3CC1A38CA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374E09-3DE5-4066-100B-FADD7ABF3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10FB04-FF32-9AA4-EFFC-A570B8C44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17B1C-4B71-7B49-B702-2B5E286BCB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620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B4749-F0EE-E07D-1AE5-03FA0A975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B317D1-5FCD-3749-4B71-3E75172B8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56E4B-E324-6820-A67D-D0FD75018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BAD8D-45E7-D31D-2BC7-5C1D6947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EDC3A-7BCE-3837-225D-F25413A46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65089-D5E0-2A2E-FEC1-9759BD9F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54072-F8B3-7B4A-AF67-97F79B9B69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06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7A417A-116B-2817-8EF9-87EB620592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D5C0654-7F24-1E31-F35E-A35DA987D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4BE9957-760A-25E9-18D1-67715BFF628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922DEA-F8CC-066D-AAB7-281D4DBF146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D53536-3FC0-A5CC-6FD3-D347B8F324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0806AB-0B18-FE43-BBB4-7E3858AE577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globetrotter1937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3FD88164-BFD0-2F1F-EE25-F9CED668B3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4" b="11157"/>
          <a:stretch>
            <a:fillRect/>
          </a:stretch>
        </p:blipFill>
        <p:spPr bwMode="auto">
          <a:xfrm>
            <a:off x="1547813" y="0"/>
            <a:ext cx="6410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Oval 5">
            <a:extLst>
              <a:ext uri="{FF2B5EF4-FFF2-40B4-BE49-F238E27FC236}">
                <a16:creationId xmlns:a16="http://schemas.microsoft.com/office/drawing/2014/main" id="{5A85E65C-1665-0B10-B7A8-D1423B3EA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1125538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Oval 6">
            <a:extLst>
              <a:ext uri="{FF2B5EF4-FFF2-40B4-BE49-F238E27FC236}">
                <a16:creationId xmlns:a16="http://schemas.microsoft.com/office/drawing/2014/main" id="{7ED56D39-EEBA-2531-5D94-16FFDBCFC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90805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Oval 7">
            <a:extLst>
              <a:ext uri="{FF2B5EF4-FFF2-40B4-BE49-F238E27FC236}">
                <a16:creationId xmlns:a16="http://schemas.microsoft.com/office/drawing/2014/main" id="{0DC39065-A542-A6DB-BEBB-F63168366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63" y="4076700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Oval 8">
            <a:extLst>
              <a:ext uri="{FF2B5EF4-FFF2-40B4-BE49-F238E27FC236}">
                <a16:creationId xmlns:a16="http://schemas.microsoft.com/office/drawing/2014/main" id="{6162173E-C99F-A1F8-89D2-1F5DF844D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25" y="400526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Text Box 9">
            <a:extLst>
              <a:ext uri="{FF2B5EF4-FFF2-40B4-BE49-F238E27FC236}">
                <a16:creationId xmlns:a16="http://schemas.microsoft.com/office/drawing/2014/main" id="{1310EBB2-4860-E680-E507-F436EF715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981075"/>
            <a:ext cx="863600" cy="3889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Milan</a:t>
            </a:r>
          </a:p>
        </p:txBody>
      </p:sp>
      <p:sp>
        <p:nvSpPr>
          <p:cNvPr id="2058" name="Text Box 10">
            <a:extLst>
              <a:ext uri="{FF2B5EF4-FFF2-40B4-BE49-F238E27FC236}">
                <a16:creationId xmlns:a16="http://schemas.microsoft.com/office/drawing/2014/main" id="{BDF57CBE-8677-A0FF-DBE6-B6890B756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365625"/>
            <a:ext cx="863600" cy="3889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Aliano</a:t>
            </a:r>
          </a:p>
        </p:txBody>
      </p:sp>
      <p:sp>
        <p:nvSpPr>
          <p:cNvPr id="2059" name="Text Box 11">
            <a:extLst>
              <a:ext uri="{FF2B5EF4-FFF2-40B4-BE49-F238E27FC236}">
                <a16:creationId xmlns:a16="http://schemas.microsoft.com/office/drawing/2014/main" id="{36201A5D-00CF-17D3-E493-E6C9CAD08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92150"/>
            <a:ext cx="863600" cy="3889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Turin</a:t>
            </a: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AF216433-2E01-80CD-2544-63BEB7B7D1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4750" y="4149725"/>
            <a:ext cx="1079500" cy="3889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Brindisi</a:t>
            </a:r>
          </a:p>
        </p:txBody>
      </p:sp>
      <p:sp>
        <p:nvSpPr>
          <p:cNvPr id="2062" name="Line 14">
            <a:extLst>
              <a:ext uri="{FF2B5EF4-FFF2-40B4-BE49-F238E27FC236}">
                <a16:creationId xmlns:a16="http://schemas.microsoft.com/office/drawing/2014/main" id="{31BB3E25-6E09-C04D-9C95-A647622D88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92950" y="3573463"/>
            <a:ext cx="142875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8C207A9D-64FB-D4A1-1641-843BB22469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2588" y="3213100"/>
            <a:ext cx="1081087" cy="3889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Calabria</a:t>
            </a:r>
          </a:p>
        </p:txBody>
      </p:sp>
      <p:grpSp>
        <p:nvGrpSpPr>
          <p:cNvPr id="2066" name="Group 18">
            <a:extLst>
              <a:ext uri="{FF2B5EF4-FFF2-40B4-BE49-F238E27FC236}">
                <a16:creationId xmlns:a16="http://schemas.microsoft.com/office/drawing/2014/main" id="{7796D8AD-58C1-7B13-C5AA-95D05A351168}"/>
              </a:ext>
            </a:extLst>
          </p:cNvPr>
          <p:cNvGrpSpPr>
            <a:grpSpLocks/>
          </p:cNvGrpSpPr>
          <p:nvPr/>
        </p:nvGrpSpPr>
        <p:grpSpPr bwMode="auto">
          <a:xfrm>
            <a:off x="2700338" y="2205038"/>
            <a:ext cx="3960812" cy="857250"/>
            <a:chOff x="1701" y="1389"/>
            <a:chExt cx="2495" cy="540"/>
          </a:xfrm>
        </p:grpSpPr>
        <p:sp>
          <p:nvSpPr>
            <p:cNvPr id="2064" name="AutoShape 16">
              <a:extLst>
                <a:ext uri="{FF2B5EF4-FFF2-40B4-BE49-F238E27FC236}">
                  <a16:creationId xmlns:a16="http://schemas.microsoft.com/office/drawing/2014/main" id="{3FB66250-B471-47BC-808B-9078A34EED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8452752">
              <a:off x="2683" y="407"/>
              <a:ext cx="531" cy="2495"/>
            </a:xfrm>
            <a:prstGeom prst="upArrow">
              <a:avLst>
                <a:gd name="adj1" fmla="val 50000"/>
                <a:gd name="adj2" fmla="val 117467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Text Box 17">
              <a:extLst>
                <a:ext uri="{FF2B5EF4-FFF2-40B4-BE49-F238E27FC236}">
                  <a16:creationId xmlns:a16="http://schemas.microsoft.com/office/drawing/2014/main" id="{5FCB3501-67AF-748D-775B-C6169A736B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5" y="1525"/>
              <a:ext cx="27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3600">
                  <a:solidFill>
                    <a:schemeClr val="bg1"/>
                  </a:solidFill>
                </a:rPr>
                <a:t>?</a:t>
              </a:r>
            </a:p>
          </p:txBody>
        </p:sp>
      </p:grpSp>
      <p:sp>
        <p:nvSpPr>
          <p:cNvPr id="2067" name="Text Box 19">
            <a:extLst>
              <a:ext uri="{FF2B5EF4-FFF2-40B4-BE49-F238E27FC236}">
                <a16:creationId xmlns:a16="http://schemas.microsoft.com/office/drawing/2014/main" id="{04176506-D814-E423-4C24-151726CDE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357563"/>
            <a:ext cx="2736850" cy="8477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dirty="0"/>
              <a:t>Should Joey stay or should he go?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>
            <a:extLst>
              <a:ext uri="{FF2B5EF4-FFF2-40B4-BE49-F238E27FC236}">
                <a16:creationId xmlns:a16="http://schemas.microsoft.com/office/drawing/2014/main" id="{81775C9A-EF91-9FCB-8B69-5F8F2D2B7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07975"/>
            <a:ext cx="8353425" cy="6265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Text Box 9">
            <a:extLst>
              <a:ext uri="{FF2B5EF4-FFF2-40B4-BE49-F238E27FC236}">
                <a16:creationId xmlns:a16="http://schemas.microsoft.com/office/drawing/2014/main" id="{FBB3249B-045E-117E-0D47-06C836B4F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338" y="6578600"/>
            <a:ext cx="55086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000"/>
              <a:t>Photo by pizzodisevo, used under a Creative Commons license from </a:t>
            </a:r>
            <a:r>
              <a:rPr lang="en-GB" altLang="en-US" sz="1000">
                <a:hlinkClick r:id="rId3"/>
              </a:rPr>
              <a:t>his Flickr photostream</a:t>
            </a:r>
            <a:endParaRPr lang="en-GB" altLang="en-US" sz="1000"/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B03F15B1-DD3A-8DFC-E2F5-BF545EAB6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404664"/>
            <a:ext cx="863600" cy="388938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Aliano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99"/>
      </a:hlink>
      <a:folHlink>
        <a:srgbClr val="0000C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99"/>
        </a:hlink>
        <a:folHlink>
          <a:srgbClr val="00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29</Words>
  <Application>Microsoft Macintosh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Company>RM Network: Build 12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QIFORD</dc:creator>
  <cp:lastModifiedBy>Ian Ford</cp:lastModifiedBy>
  <cp:revision>5</cp:revision>
  <dcterms:created xsi:type="dcterms:W3CDTF">2008-05-13T12:28:23Z</dcterms:created>
  <dcterms:modified xsi:type="dcterms:W3CDTF">2024-11-19T12:18:42Z</dcterms:modified>
</cp:coreProperties>
</file>