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9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7880369-68EB-EBA2-FFA1-E675AF87B5F4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587F7B5-6EA3-5FFD-5AD4-35497368B0B4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250825" y="2276475"/>
            <a:ext cx="8893175" cy="13716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F6202E19-B8FD-A38A-537F-824F4CEDDA5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31913" y="2420938"/>
            <a:ext cx="7659687" cy="10795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pic>
        <p:nvPicPr>
          <p:cNvPr id="9222" name="Picture 6">
            <a:extLst>
              <a:ext uri="{FF2B5EF4-FFF2-40B4-BE49-F238E27FC236}">
                <a16:creationId xmlns:a16="http://schemas.microsoft.com/office/drawing/2014/main" id="{F72A768B-0120-61CB-FC1F-89E9E55499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724400"/>
            <a:ext cx="2328863" cy="191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9B080-434B-F356-F919-2D56B572B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8AF5AF-3A3B-3A37-6E41-B2AAE4A7B4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63333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F9C95C-27A6-E5FC-85CD-E85D037E77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188913"/>
            <a:ext cx="2057400" cy="6335712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54779B-5727-2C48-6877-2DE6DC96BA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19800" cy="633571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3395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470E4-5734-4345-DE76-BCE283613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37DA8-3942-719A-15DF-A84345144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008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69E3A-8A92-9163-5552-79491DC9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861971-0C5A-B17D-1F16-29E14C6CF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391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6B829-8D69-24E6-7E43-1E8C979B1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AEFB8-01CF-35E2-AD04-6A09860005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68413"/>
            <a:ext cx="4038600" cy="52562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2DC1A4-144F-5481-FCB5-FD4B4A8C18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038600" cy="52562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2474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5FC74-1372-BA93-4645-EE8E33C62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0F1A22-191F-D1D9-606D-10E8AEC75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6A6FAF-CB37-F472-33FB-28D1370EE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B0466F-9441-9D7E-6818-8BA4014F58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F1AB26-77E7-9A38-AA9D-E430FC5DDF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2227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222F2-566F-F7F5-0423-2BAFFEDF8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364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3370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01254-0FFF-D70E-6BA4-7BD28EFAB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304C2-5F54-ADE4-233D-EF33F7541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41B6B1-64C5-F092-A363-35BA678D35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0599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58B4B-C093-F751-4C71-DF09854F4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9B9F55-1FA9-27AF-9119-E36F321E97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10F22A-66CB-3746-3023-4FD70E8C9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387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A3029F0-46FD-E2D5-856D-AA14588F71D8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CB0E2FC-DF5D-AA41-57B1-B2EDF46AF2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6F8E7D15-531C-BAB6-31E0-1CABA60625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8413"/>
            <a:ext cx="8229600" cy="525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66671A01-E737-35D2-398D-17B7E99AF67F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8199" name="Picture 7">
            <a:extLst>
              <a:ext uri="{FF2B5EF4-FFF2-40B4-BE49-F238E27FC236}">
                <a16:creationId xmlns:a16="http://schemas.microsoft.com/office/drawing/2014/main" id="{7820C4EE-7465-D76C-95CC-A71A6EBECA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610225"/>
            <a:ext cx="1249363" cy="1027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>
            <a:extLst>
              <a:ext uri="{FF2B5EF4-FFF2-40B4-BE49-F238E27FC236}">
                <a16:creationId xmlns:a16="http://schemas.microsoft.com/office/drawing/2014/main" id="{9AEE9FE2-3893-B0C0-F1DB-0FC93CDCA94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>
                <a:solidFill>
                  <a:schemeClr val="accent1"/>
                </a:solidFill>
              </a:rPr>
              <a:t>Dunwich: Should it be Protected?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4790D705-C5AF-C657-97E3-38C899772B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Dunwich - Opinions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7C5B6EE3-ECA4-45CB-0999-EFA1633C99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Should Dunwich be protected from the sea?</a:t>
            </a:r>
          </a:p>
          <a:p>
            <a:endParaRPr lang="en-GB" altLang="en-US"/>
          </a:p>
          <a:p>
            <a:r>
              <a:rPr lang="en-GB" altLang="en-US"/>
              <a:t>Present, using whatever methods you want, a range of opinions about protecting Dunwich from erosion and flooding</a:t>
            </a:r>
          </a:p>
          <a:p>
            <a:endParaRPr lang="en-GB" altLang="en-US"/>
          </a:p>
          <a:p>
            <a:r>
              <a:rPr lang="en-GB" altLang="en-US"/>
              <a:t>You have </a:t>
            </a:r>
            <a:r>
              <a:rPr lang="en-GB" altLang="en-US" b="1" u="sng"/>
              <a:t>30 minutes</a:t>
            </a:r>
            <a:r>
              <a:rPr lang="en-GB" altLang="en-US"/>
              <a:t> for this task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>
            <a:extLst>
              <a:ext uri="{FF2B5EF4-FFF2-40B4-BE49-F238E27FC236}">
                <a16:creationId xmlns:a16="http://schemas.microsoft.com/office/drawing/2014/main" id="{7A20AD30-7214-51A1-E3F4-D7B7D93A05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26" t="45335" r="24609" b="35371"/>
          <a:stretch>
            <a:fillRect/>
          </a:stretch>
        </p:blipFill>
        <p:spPr bwMode="auto">
          <a:xfrm>
            <a:off x="250825" y="1239838"/>
            <a:ext cx="8497888" cy="187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>
            <a:extLst>
              <a:ext uri="{FF2B5EF4-FFF2-40B4-BE49-F238E27FC236}">
                <a16:creationId xmlns:a16="http://schemas.microsoft.com/office/drawing/2014/main" id="{9AE2E2B0-FEE8-AEB3-C43A-5A3334A32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26" t="21463" r="24609" b="52951"/>
          <a:stretch>
            <a:fillRect/>
          </a:stretch>
        </p:blipFill>
        <p:spPr bwMode="auto">
          <a:xfrm>
            <a:off x="252413" y="3644900"/>
            <a:ext cx="8496300" cy="248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6" name="Rectangle 6">
            <a:extLst>
              <a:ext uri="{FF2B5EF4-FFF2-40B4-BE49-F238E27FC236}">
                <a16:creationId xmlns:a16="http://schemas.microsoft.com/office/drawing/2014/main" id="{ED772F3A-684E-C02C-86AE-3EB8158928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Marking the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FA07CD6-634B-14FB-301E-1AC7AA71CB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Conclusions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AA97ABA-AF4C-AE88-8166-48414743FA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State whether </a:t>
            </a:r>
            <a:r>
              <a:rPr lang="en-GB" altLang="en-US" b="1" u="sng"/>
              <a:t>you</a:t>
            </a:r>
            <a:r>
              <a:rPr lang="en-GB" altLang="en-US"/>
              <a:t> think places like Dunwich should be protected. Give reasons for your answer.</a:t>
            </a:r>
          </a:p>
        </p:txBody>
      </p:sp>
      <p:pic>
        <p:nvPicPr>
          <p:cNvPr id="14340" name="Picture 4">
            <a:extLst>
              <a:ext uri="{FF2B5EF4-FFF2-40B4-BE49-F238E27FC236}">
                <a16:creationId xmlns:a16="http://schemas.microsoft.com/office/drawing/2014/main" id="{8808B666-7C80-381F-EED7-7B52671A1FE1}"/>
              </a:ext>
            </a:extLst>
          </p:cNvPr>
          <p:cNvPicPr>
            <a:picLocks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25" t="64177" r="24776" b="19849"/>
          <a:stretch>
            <a:fillRect/>
          </a:stretch>
        </p:blipFill>
        <p:spPr>
          <a:xfrm>
            <a:off x="250825" y="3284538"/>
            <a:ext cx="8316913" cy="153511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ixel">
  <a:themeElements>
    <a:clrScheme name="Pixel 8">
      <a:dk1>
        <a:srgbClr val="003300"/>
      </a:dk1>
      <a:lt1>
        <a:srgbClr val="FFFFFF"/>
      </a:lt1>
      <a:dk2>
        <a:srgbClr val="000000"/>
      </a:dk2>
      <a:lt2>
        <a:srgbClr val="336600"/>
      </a:lt2>
      <a:accent1>
        <a:srgbClr val="CCCC00"/>
      </a:accent1>
      <a:accent2>
        <a:srgbClr val="669900"/>
      </a:accent2>
      <a:accent3>
        <a:srgbClr val="FFFFFF"/>
      </a:accent3>
      <a:accent4>
        <a:srgbClr val="002A00"/>
      </a:accent4>
      <a:accent5>
        <a:srgbClr val="E2E2AA"/>
      </a:accent5>
      <a:accent6>
        <a:srgbClr val="5C8A00"/>
      </a:accent6>
      <a:hlink>
        <a:srgbClr val="333300"/>
      </a:hlink>
      <a:folHlink>
        <a:srgbClr val="99CC00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65</Words>
  <Application>Microsoft Macintosh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Wingdings</vt:lpstr>
      <vt:lpstr>Pixel</vt:lpstr>
      <vt:lpstr>Dunwich: Should it be Protected?</vt:lpstr>
      <vt:lpstr>Dunwich - Opinions</vt:lpstr>
      <vt:lpstr>Marking the Work</vt:lpstr>
      <vt:lpstr>Conclusions</vt:lpstr>
    </vt:vector>
  </TitlesOfParts>
  <Company>RM Network: Build 12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Dunwich - Opinions</dc:title>
  <dc:creator>qiford</dc:creator>
  <cp:lastModifiedBy>Ian Ford</cp:lastModifiedBy>
  <cp:revision>4</cp:revision>
  <dcterms:created xsi:type="dcterms:W3CDTF">2008-10-06T08:37:40Z</dcterms:created>
  <dcterms:modified xsi:type="dcterms:W3CDTF">2024-11-19T12:36:48Z</dcterms:modified>
</cp:coreProperties>
</file>