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76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>
            <a:extLst>
              <a:ext uri="{FF2B5EF4-FFF2-40B4-BE49-F238E27FC236}">
                <a16:creationId xmlns:a16="http://schemas.microsoft.com/office/drawing/2014/main" id="{51AA0D78-C899-167B-4BAA-DBDF1AD6A060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2222A3F7-1F7B-4061-A18D-4AC0FA4FA622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250825" y="2276475"/>
            <a:ext cx="8893175" cy="13716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47123" name="Rectangle 19">
            <a:extLst>
              <a:ext uri="{FF2B5EF4-FFF2-40B4-BE49-F238E27FC236}">
                <a16:creationId xmlns:a16="http://schemas.microsoft.com/office/drawing/2014/main" id="{59C8F74E-4940-85AE-7C28-E3592C9783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913" y="2420938"/>
            <a:ext cx="7659687" cy="10795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pic>
        <p:nvPicPr>
          <p:cNvPr id="47125" name="Picture 21">
            <a:extLst>
              <a:ext uri="{FF2B5EF4-FFF2-40B4-BE49-F238E27FC236}">
                <a16:creationId xmlns:a16="http://schemas.microsoft.com/office/drawing/2014/main" id="{5A2602C1-4F66-C680-1847-E404170087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724400"/>
            <a:ext cx="2328863" cy="191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F94D-E5B1-B6AC-13C0-1744668B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01788-42B7-8574-71FE-B65A57FB0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638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BF121F-04BB-FEFD-9E47-9D322A84B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6335712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7812D-7085-4970-DA31-D76BBB59F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633571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177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33263-0585-9F1B-1D4F-311A5526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770FA-0B4A-B204-3E0B-939E809A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765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7F00-10D9-FA0F-2705-8CD32270D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F637E-A227-3AD9-0A57-362F1036A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105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309A7-0241-FF9D-1BE3-8C7A9863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49C00-ED89-9636-D0BF-9C3EA14EBC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52562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3CD8F-CBB6-FF55-7D6E-E240A9163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52562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463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ED30A-CC40-4580-9641-8A71238E2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D603E-1DC7-A902-D71A-F41D821BF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D566-363D-2CD0-12DA-0CCCF7243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6A0899-4CE8-EF95-1C01-71DAEE5754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2CC824-4598-F86C-7E2B-BC401F477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31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698EF-DEA3-649E-18A8-C68C4796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40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ED416-532E-00B8-80AC-AA1E1391C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5935E-3184-7B35-E92F-DD45D242A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2FCBA-F697-B36D-9C82-B13B59121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653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4C0EE-C451-A6E7-2D63-E095F7172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B05316-CF99-4A51-5B41-BD7F1FEA6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8C0CF-4B54-09D2-2A21-276CF89E4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198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7" name="Rectangle 17">
            <a:extLst>
              <a:ext uri="{FF2B5EF4-FFF2-40B4-BE49-F238E27FC236}">
                <a16:creationId xmlns:a16="http://schemas.microsoft.com/office/drawing/2014/main" id="{BD28885F-B0C0-9F10-EFEC-27598768A876}"/>
              </a:ext>
            </a:extLst>
          </p:cNvPr>
          <p:cNvSpPr>
            <a:spLocks noChangeArrowheads="1"/>
          </p:cNvSpPr>
          <p:nvPr userDrawn="1"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46094" name="Rectangle 14">
            <a:extLst>
              <a:ext uri="{FF2B5EF4-FFF2-40B4-BE49-F238E27FC236}">
                <a16:creationId xmlns:a16="http://schemas.microsoft.com/office/drawing/2014/main" id="{F7960518-F610-744E-1DED-2DAD5DE78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6095" name="Rectangle 15">
            <a:extLst>
              <a:ext uri="{FF2B5EF4-FFF2-40B4-BE49-F238E27FC236}">
                <a16:creationId xmlns:a16="http://schemas.microsoft.com/office/drawing/2014/main" id="{9D8B1602-D779-F45F-A6A4-8FB5394D7C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0E5D27D-DC10-7FAD-DBBD-86761813F5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accent1"/>
                </a:solidFill>
              </a:rPr>
              <a:t>The Dunwich Mystery</a:t>
            </a:r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38555A9-313D-644B-9FBD-517048D2A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Last night…</a:t>
            </a: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2EC61BB5-ABAF-A0C0-83D1-A49262A8C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… sirens were heard in the village of Dunwich</a:t>
            </a:r>
          </a:p>
          <a:p>
            <a:endParaRPr lang="en-GB" altLang="en-US"/>
          </a:p>
          <a:p>
            <a:r>
              <a:rPr lang="en-GB" altLang="en-US"/>
              <a:t>What could have happened?</a:t>
            </a:r>
          </a:p>
          <a:p>
            <a:endParaRPr lang="en-GB" altLang="en-US"/>
          </a:p>
          <a:p>
            <a:r>
              <a:rPr lang="en-GB" altLang="en-US"/>
              <a:t>You have a set of cards. The cards tell a story. In the story someone gets hurt. Who gets hurt and why?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DEF78295-5D8C-823D-2147-405513D4C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Why?</a:t>
            </a:r>
            <a:endParaRPr lang="en-US" altLang="en-US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E269CD9-964D-C98E-BAC5-9627BC8B2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Why did Mr Grimshaw break his leg?</a:t>
            </a:r>
          </a:p>
          <a:p>
            <a:endParaRPr lang="en-GB" altLang="en-US"/>
          </a:p>
          <a:p>
            <a:pPr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D979430C-2B0E-0FF3-BB8C-A07979E9E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636838"/>
            <a:ext cx="6335713" cy="2066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3200" b="1"/>
              <a:t>Homework:</a:t>
            </a:r>
          </a:p>
          <a:p>
            <a:r>
              <a:rPr lang="en-GB" altLang="en-US" sz="3200"/>
              <a:t>Write a newspaper report about Mr Grimshaw and the events of last night in Dunwich</a:t>
            </a:r>
            <a:endParaRPr lang="en-US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1" animBg="1"/>
    </p:bldLst>
  </p:timing>
</p:sld>
</file>

<file path=ppt/theme/theme1.xml><?xml version="1.0" encoding="utf-8"?>
<a:theme xmlns:a="http://schemas.openxmlformats.org/drawingml/2006/main" name="Pixel">
  <a:themeElements>
    <a:clrScheme name="Pixel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131</TotalTime>
  <Words>73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Pixel</vt:lpstr>
      <vt:lpstr>The Dunwich Mystery</vt:lpstr>
      <vt:lpstr>Last night…</vt:lpstr>
      <vt:lpstr>Why?</vt:lpstr>
    </vt:vector>
  </TitlesOfParts>
  <Company>Leiston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Dunwich Cliffs</dc:title>
  <dc:creator>Tablet2</dc:creator>
  <cp:lastModifiedBy>Ian Ford</cp:lastModifiedBy>
  <cp:revision>4</cp:revision>
  <dcterms:created xsi:type="dcterms:W3CDTF">2007-09-09T18:12:47Z</dcterms:created>
  <dcterms:modified xsi:type="dcterms:W3CDTF">2024-11-19T13:29:49Z</dcterms:modified>
</cp:coreProperties>
</file>