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51"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E42E8E03-D308-F65B-2364-4AFF7C075A36}"/>
              </a:ext>
            </a:extLst>
          </p:cNvPr>
          <p:cNvGrpSpPr>
            <a:grpSpLocks/>
          </p:cNvGrpSpPr>
          <p:nvPr/>
        </p:nvGrpSpPr>
        <p:grpSpPr bwMode="auto">
          <a:xfrm>
            <a:off x="1658938" y="1600200"/>
            <a:ext cx="6837362" cy="3200400"/>
            <a:chOff x="1045" y="1008"/>
            <a:chExt cx="4307" cy="2016"/>
          </a:xfrm>
        </p:grpSpPr>
        <p:sp>
          <p:nvSpPr>
            <p:cNvPr id="7171" name="Oval 3">
              <a:extLst>
                <a:ext uri="{FF2B5EF4-FFF2-40B4-BE49-F238E27FC236}">
                  <a16:creationId xmlns:a16="http://schemas.microsoft.com/office/drawing/2014/main" id="{E1CA2F34-B562-0C69-36BF-04756DB38B2C}"/>
                </a:ext>
              </a:extLst>
            </p:cNvPr>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172" name="Oval 4">
              <a:extLst>
                <a:ext uri="{FF2B5EF4-FFF2-40B4-BE49-F238E27FC236}">
                  <a16:creationId xmlns:a16="http://schemas.microsoft.com/office/drawing/2014/main" id="{198E154E-CC19-249A-D675-C9A42B376074}"/>
                </a:ext>
              </a:extLst>
            </p:cNvPr>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173" name="Oval 5">
              <a:extLst>
                <a:ext uri="{FF2B5EF4-FFF2-40B4-BE49-F238E27FC236}">
                  <a16:creationId xmlns:a16="http://schemas.microsoft.com/office/drawing/2014/main" id="{C53597A0-0D22-2B84-C60D-57ADF7FD9050}"/>
                </a:ext>
              </a:extLst>
            </p:cNvPr>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174" name="Oval 6">
              <a:extLst>
                <a:ext uri="{FF2B5EF4-FFF2-40B4-BE49-F238E27FC236}">
                  <a16:creationId xmlns:a16="http://schemas.microsoft.com/office/drawing/2014/main" id="{4AAA4F48-07DF-D754-250B-838B97367EE4}"/>
                </a:ext>
              </a:extLst>
            </p:cNvPr>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175" name="Oval 7">
              <a:extLst>
                <a:ext uri="{FF2B5EF4-FFF2-40B4-BE49-F238E27FC236}">
                  <a16:creationId xmlns:a16="http://schemas.microsoft.com/office/drawing/2014/main" id="{5652BD67-263C-4019-A331-5A3FBF7A2D36}"/>
                </a:ext>
              </a:extLst>
            </p:cNvPr>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7176" name="Oval 8">
              <a:extLst>
                <a:ext uri="{FF2B5EF4-FFF2-40B4-BE49-F238E27FC236}">
                  <a16:creationId xmlns:a16="http://schemas.microsoft.com/office/drawing/2014/main" id="{8D3CE344-0A00-7B54-A71C-A119F8AF5497}"/>
                </a:ext>
              </a:extLst>
            </p:cNvPr>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grpSp>
      <p:sp>
        <p:nvSpPr>
          <p:cNvPr id="7177" name="Rectangle 9">
            <a:extLst>
              <a:ext uri="{FF2B5EF4-FFF2-40B4-BE49-F238E27FC236}">
                <a16:creationId xmlns:a16="http://schemas.microsoft.com/office/drawing/2014/main" id="{439A88E7-F07F-435B-3825-42FBC59E9B49}"/>
              </a:ext>
            </a:extLst>
          </p:cNvPr>
          <p:cNvSpPr>
            <a:spLocks noGrp="1" noChangeArrowheads="1"/>
          </p:cNvSpPr>
          <p:nvPr>
            <p:ph type="dt" sz="half" idx="2"/>
          </p:nvPr>
        </p:nvSpPr>
        <p:spPr/>
        <p:txBody>
          <a:bodyPr/>
          <a:lstStyle>
            <a:lvl1pPr>
              <a:defRPr/>
            </a:lvl1pPr>
          </a:lstStyle>
          <a:p>
            <a:endParaRPr lang="en-US" altLang="en-US"/>
          </a:p>
        </p:txBody>
      </p:sp>
      <p:sp>
        <p:nvSpPr>
          <p:cNvPr id="7178" name="Rectangle 10">
            <a:extLst>
              <a:ext uri="{FF2B5EF4-FFF2-40B4-BE49-F238E27FC236}">
                <a16:creationId xmlns:a16="http://schemas.microsoft.com/office/drawing/2014/main" id="{47190940-49CC-B538-CC3B-2A2D0B0E4357}"/>
              </a:ext>
            </a:extLst>
          </p:cNvPr>
          <p:cNvSpPr>
            <a:spLocks noGrp="1" noChangeArrowheads="1"/>
          </p:cNvSpPr>
          <p:nvPr>
            <p:ph type="ftr" sz="quarter" idx="3"/>
          </p:nvPr>
        </p:nvSpPr>
        <p:spPr/>
        <p:txBody>
          <a:bodyPr/>
          <a:lstStyle>
            <a:lvl1pPr>
              <a:defRPr/>
            </a:lvl1pPr>
          </a:lstStyle>
          <a:p>
            <a:endParaRPr lang="en-US" altLang="en-US"/>
          </a:p>
        </p:txBody>
      </p:sp>
      <p:sp>
        <p:nvSpPr>
          <p:cNvPr id="7179" name="Rectangle 11">
            <a:extLst>
              <a:ext uri="{FF2B5EF4-FFF2-40B4-BE49-F238E27FC236}">
                <a16:creationId xmlns:a16="http://schemas.microsoft.com/office/drawing/2014/main" id="{6A9524F0-1E4B-1CDD-3BF1-4057D5B3A3D5}"/>
              </a:ext>
            </a:extLst>
          </p:cNvPr>
          <p:cNvSpPr>
            <a:spLocks noGrp="1" noChangeArrowheads="1"/>
          </p:cNvSpPr>
          <p:nvPr>
            <p:ph type="sldNum" sz="quarter" idx="4"/>
          </p:nvPr>
        </p:nvSpPr>
        <p:spPr/>
        <p:txBody>
          <a:bodyPr/>
          <a:lstStyle>
            <a:lvl1pPr>
              <a:defRPr/>
            </a:lvl1pPr>
          </a:lstStyle>
          <a:p>
            <a:fld id="{EFD70F8A-9ACC-CD42-B8FB-02AB2AA010AB}" type="slidenum">
              <a:rPr lang="en-US" altLang="en-US"/>
              <a:pPr/>
              <a:t>‹#›</a:t>
            </a:fld>
            <a:endParaRPr lang="en-US" altLang="en-US"/>
          </a:p>
        </p:txBody>
      </p:sp>
      <p:sp>
        <p:nvSpPr>
          <p:cNvPr id="7180" name="Rectangle 12">
            <a:extLst>
              <a:ext uri="{FF2B5EF4-FFF2-40B4-BE49-F238E27FC236}">
                <a16:creationId xmlns:a16="http://schemas.microsoft.com/office/drawing/2014/main" id="{5515BCC5-4AC4-2D2F-DD16-6E6E5661ECEB}"/>
              </a:ext>
            </a:extLst>
          </p:cNvPr>
          <p:cNvSpPr>
            <a:spLocks noGrp="1" noChangeArrowheads="1"/>
          </p:cNvSpPr>
          <p:nvPr>
            <p:ph type="ctrTitle"/>
          </p:nvPr>
        </p:nvSpPr>
        <p:spPr>
          <a:xfrm>
            <a:off x="685800" y="692150"/>
            <a:ext cx="7772400" cy="1933575"/>
          </a:xfrm>
        </p:spPr>
        <p:txBody>
          <a:bodyPr anchor="b"/>
          <a:lstStyle>
            <a:lvl1pPr algn="r">
              <a:defRPr sz="4400"/>
            </a:lvl1pPr>
          </a:lstStyle>
          <a:p>
            <a:pPr lvl="0"/>
            <a:r>
              <a:rPr lang="en-US" altLang="en-US" noProof="0"/>
              <a:t>Click to edit Master title style</a:t>
            </a:r>
          </a:p>
        </p:txBody>
      </p:sp>
      <p:sp>
        <p:nvSpPr>
          <p:cNvPr id="7181" name="Rectangle 13">
            <a:extLst>
              <a:ext uri="{FF2B5EF4-FFF2-40B4-BE49-F238E27FC236}">
                <a16:creationId xmlns:a16="http://schemas.microsoft.com/office/drawing/2014/main" id="{1514CA4D-D49D-020C-705C-582193DD09FE}"/>
              </a:ext>
            </a:extLst>
          </p:cNvPr>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en-US" altLang="en-US" noProof="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BEF6D-585B-A33B-D44B-435717333B3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D0A1C77-53F7-D14C-D5C0-768C81D81C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B1ACF4-5B25-29B7-455A-37BB8DDD545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B984819-A310-633A-DAB2-E801B5BCC6E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0CD5F08-B0BA-2680-C156-9AD1FC113E3E}"/>
              </a:ext>
            </a:extLst>
          </p:cNvPr>
          <p:cNvSpPr>
            <a:spLocks noGrp="1"/>
          </p:cNvSpPr>
          <p:nvPr>
            <p:ph type="sldNum" sz="quarter" idx="12"/>
          </p:nvPr>
        </p:nvSpPr>
        <p:spPr/>
        <p:txBody>
          <a:bodyPr/>
          <a:lstStyle>
            <a:lvl1pPr>
              <a:defRPr/>
            </a:lvl1pPr>
          </a:lstStyle>
          <a:p>
            <a:fld id="{811EFAEB-A085-C742-96A9-403EA79C6035}" type="slidenum">
              <a:rPr lang="en-US" altLang="en-US"/>
              <a:pPr/>
              <a:t>‹#›</a:t>
            </a:fld>
            <a:endParaRPr lang="en-US" altLang="en-US"/>
          </a:p>
        </p:txBody>
      </p:sp>
    </p:spTree>
    <p:extLst>
      <p:ext uri="{BB962C8B-B14F-4D97-AF65-F5344CB8AC3E}">
        <p14:creationId xmlns:p14="http://schemas.microsoft.com/office/powerpoint/2010/main" val="519924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93D419-3CA5-1CE4-F639-E398D9AB28D0}"/>
              </a:ext>
            </a:extLst>
          </p:cNvPr>
          <p:cNvSpPr>
            <a:spLocks noGrp="1"/>
          </p:cNvSpPr>
          <p:nvPr>
            <p:ph type="title" orient="vert"/>
          </p:nvPr>
        </p:nvSpPr>
        <p:spPr>
          <a:xfrm>
            <a:off x="6629400" y="274638"/>
            <a:ext cx="2057400" cy="5856287"/>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7B69BDB-6F23-7DC2-3591-9279E2962CDA}"/>
              </a:ext>
            </a:extLst>
          </p:cNvPr>
          <p:cNvSpPr>
            <a:spLocks noGrp="1"/>
          </p:cNvSpPr>
          <p:nvPr>
            <p:ph type="body" orient="vert" idx="1"/>
          </p:nvPr>
        </p:nvSpPr>
        <p:spPr>
          <a:xfrm>
            <a:off x="457200" y="274638"/>
            <a:ext cx="6019800" cy="585628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827CAE5-9EDE-2693-7813-79419F41ED1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392BA6-4C09-AB77-6D9A-84D9717D56E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4BA4DE-4F45-B4B1-D875-577045992374}"/>
              </a:ext>
            </a:extLst>
          </p:cNvPr>
          <p:cNvSpPr>
            <a:spLocks noGrp="1"/>
          </p:cNvSpPr>
          <p:nvPr>
            <p:ph type="sldNum" sz="quarter" idx="12"/>
          </p:nvPr>
        </p:nvSpPr>
        <p:spPr/>
        <p:txBody>
          <a:bodyPr/>
          <a:lstStyle>
            <a:lvl1pPr>
              <a:defRPr/>
            </a:lvl1pPr>
          </a:lstStyle>
          <a:p>
            <a:fld id="{04C8BFDD-DC9F-B447-90D5-CB190B5913F9}" type="slidenum">
              <a:rPr lang="en-US" altLang="en-US"/>
              <a:pPr/>
              <a:t>‹#›</a:t>
            </a:fld>
            <a:endParaRPr lang="en-US" altLang="en-US"/>
          </a:p>
        </p:txBody>
      </p:sp>
    </p:spTree>
    <p:extLst>
      <p:ext uri="{BB962C8B-B14F-4D97-AF65-F5344CB8AC3E}">
        <p14:creationId xmlns:p14="http://schemas.microsoft.com/office/powerpoint/2010/main" val="34046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77857-450C-BCC9-AF96-AA6578DEF21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5F2CCBB-796E-7090-CA93-86E79A1F9D5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C7A5A0-AB1B-1549-52C3-01F11901380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17BE0F9-FDA8-C058-3B9D-A09ECFEE7AD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D54F5F5-C427-9E6E-E0DE-C540431C53D1}"/>
              </a:ext>
            </a:extLst>
          </p:cNvPr>
          <p:cNvSpPr>
            <a:spLocks noGrp="1"/>
          </p:cNvSpPr>
          <p:nvPr>
            <p:ph type="sldNum" sz="quarter" idx="12"/>
          </p:nvPr>
        </p:nvSpPr>
        <p:spPr/>
        <p:txBody>
          <a:bodyPr/>
          <a:lstStyle>
            <a:lvl1pPr>
              <a:defRPr/>
            </a:lvl1pPr>
          </a:lstStyle>
          <a:p>
            <a:fld id="{216575F5-4AA4-914E-AD19-1CA363A95F3D}" type="slidenum">
              <a:rPr lang="en-US" altLang="en-US"/>
              <a:pPr/>
              <a:t>‹#›</a:t>
            </a:fld>
            <a:endParaRPr lang="en-US" altLang="en-US"/>
          </a:p>
        </p:txBody>
      </p:sp>
    </p:spTree>
    <p:extLst>
      <p:ext uri="{BB962C8B-B14F-4D97-AF65-F5344CB8AC3E}">
        <p14:creationId xmlns:p14="http://schemas.microsoft.com/office/powerpoint/2010/main" val="7113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C6C43-CEAA-AC65-396F-8941F1FF0FCD}"/>
              </a:ext>
            </a:extLst>
          </p:cNvPr>
          <p:cNvSpPr>
            <a:spLocks noGrp="1"/>
          </p:cNvSpPr>
          <p:nvPr>
            <p:ph type="title"/>
          </p:nvPr>
        </p:nvSpPr>
        <p:spPr>
          <a:xfrm>
            <a:off x="623888" y="1709738"/>
            <a:ext cx="78867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63DBAD4-C261-DB3D-C145-EF06397C0C2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GB"/>
              <a:t>Click to edit Master text styles</a:t>
            </a:r>
          </a:p>
        </p:txBody>
      </p:sp>
      <p:sp>
        <p:nvSpPr>
          <p:cNvPr id="4" name="Date Placeholder 3">
            <a:extLst>
              <a:ext uri="{FF2B5EF4-FFF2-40B4-BE49-F238E27FC236}">
                <a16:creationId xmlns:a16="http://schemas.microsoft.com/office/drawing/2014/main" id="{61113A9A-2E4D-7ADB-E850-420298CB33F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7F5577F-1315-960E-EFE2-1EE1FA9C840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2ECD0C1-579E-4F25-4303-5DD49342231D}"/>
              </a:ext>
            </a:extLst>
          </p:cNvPr>
          <p:cNvSpPr>
            <a:spLocks noGrp="1"/>
          </p:cNvSpPr>
          <p:nvPr>
            <p:ph type="sldNum" sz="quarter" idx="12"/>
          </p:nvPr>
        </p:nvSpPr>
        <p:spPr/>
        <p:txBody>
          <a:bodyPr/>
          <a:lstStyle>
            <a:lvl1pPr>
              <a:defRPr/>
            </a:lvl1pPr>
          </a:lstStyle>
          <a:p>
            <a:fld id="{C978B998-2900-CC41-A602-073E8825D24A}" type="slidenum">
              <a:rPr lang="en-US" altLang="en-US"/>
              <a:pPr/>
              <a:t>‹#›</a:t>
            </a:fld>
            <a:endParaRPr lang="en-US" altLang="en-US"/>
          </a:p>
        </p:txBody>
      </p:sp>
    </p:spTree>
    <p:extLst>
      <p:ext uri="{BB962C8B-B14F-4D97-AF65-F5344CB8AC3E}">
        <p14:creationId xmlns:p14="http://schemas.microsoft.com/office/powerpoint/2010/main" val="11643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0853-2DBF-F7BA-8F92-0C1399267BF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A496864-8EED-0635-8ACC-9A01DA1D2F86}"/>
              </a:ext>
            </a:extLst>
          </p:cNvPr>
          <p:cNvSpPr>
            <a:spLocks noGrp="1"/>
          </p:cNvSpPr>
          <p:nvPr>
            <p:ph sz="half" idx="1"/>
          </p:nvPr>
        </p:nvSpPr>
        <p:spPr>
          <a:xfrm>
            <a:off x="457200" y="1600200"/>
            <a:ext cx="4038600" cy="45307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7AF099E-3169-85DA-537D-E77C544DB5A9}"/>
              </a:ext>
            </a:extLst>
          </p:cNvPr>
          <p:cNvSpPr>
            <a:spLocks noGrp="1"/>
          </p:cNvSpPr>
          <p:nvPr>
            <p:ph sz="half" idx="2"/>
          </p:nvPr>
        </p:nvSpPr>
        <p:spPr>
          <a:xfrm>
            <a:off x="4648200" y="1600200"/>
            <a:ext cx="4038600" cy="45307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64F56C5-FAA5-F7AD-843B-DAB7A3B451D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61CF02A-5A02-59CB-118F-1F0B3BEBDAA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ACAAABD-05E8-CD26-3F0C-9BF89AC611D0}"/>
              </a:ext>
            </a:extLst>
          </p:cNvPr>
          <p:cNvSpPr>
            <a:spLocks noGrp="1"/>
          </p:cNvSpPr>
          <p:nvPr>
            <p:ph type="sldNum" sz="quarter" idx="12"/>
          </p:nvPr>
        </p:nvSpPr>
        <p:spPr/>
        <p:txBody>
          <a:bodyPr/>
          <a:lstStyle>
            <a:lvl1pPr>
              <a:defRPr/>
            </a:lvl1pPr>
          </a:lstStyle>
          <a:p>
            <a:fld id="{F6CBE4E3-D821-8F4B-8591-CF7B2160A791}" type="slidenum">
              <a:rPr lang="en-US" altLang="en-US"/>
              <a:pPr/>
              <a:t>‹#›</a:t>
            </a:fld>
            <a:endParaRPr lang="en-US" altLang="en-US"/>
          </a:p>
        </p:txBody>
      </p:sp>
    </p:spTree>
    <p:extLst>
      <p:ext uri="{BB962C8B-B14F-4D97-AF65-F5344CB8AC3E}">
        <p14:creationId xmlns:p14="http://schemas.microsoft.com/office/powerpoint/2010/main" val="4932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337BB-2F8E-551D-78F7-934F0A6326F8}"/>
              </a:ext>
            </a:extLst>
          </p:cNvPr>
          <p:cNvSpPr>
            <a:spLocks noGrp="1"/>
          </p:cNvSpPr>
          <p:nvPr>
            <p:ph type="title"/>
          </p:nvPr>
        </p:nvSpPr>
        <p:spPr>
          <a:xfrm>
            <a:off x="630238" y="365125"/>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2D3F0CC-B535-2113-5269-2E407CCA98D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48335EE-2BB8-F2FB-1EB7-B5192FE2EDD3}"/>
              </a:ext>
            </a:extLst>
          </p:cNvPr>
          <p:cNvSpPr>
            <a:spLocks noGrp="1"/>
          </p:cNvSpPr>
          <p:nvPr>
            <p:ph sz="half" idx="2"/>
          </p:nvPr>
        </p:nvSpPr>
        <p:spPr>
          <a:xfrm>
            <a:off x="630238" y="2505075"/>
            <a:ext cx="386873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2E6AEAE-5D4B-FCD9-25C5-D9169E64BFE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1264C2-9580-DEDA-EB6A-3BB6B8FD1C4E}"/>
              </a:ext>
            </a:extLst>
          </p:cNvPr>
          <p:cNvSpPr>
            <a:spLocks noGrp="1"/>
          </p:cNvSpPr>
          <p:nvPr>
            <p:ph sz="quarter" idx="4"/>
          </p:nvPr>
        </p:nvSpPr>
        <p:spPr>
          <a:xfrm>
            <a:off x="4629150" y="2505075"/>
            <a:ext cx="38877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E58898D-8A06-4DC4-3E4B-B2B6BD76DA1E}"/>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AA5AF657-15CA-BC72-38AC-95AF4C63CDBB}"/>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0512365-A2AF-E026-1836-C4733BE72E23}"/>
              </a:ext>
            </a:extLst>
          </p:cNvPr>
          <p:cNvSpPr>
            <a:spLocks noGrp="1"/>
          </p:cNvSpPr>
          <p:nvPr>
            <p:ph type="sldNum" sz="quarter" idx="12"/>
          </p:nvPr>
        </p:nvSpPr>
        <p:spPr/>
        <p:txBody>
          <a:bodyPr/>
          <a:lstStyle>
            <a:lvl1pPr>
              <a:defRPr/>
            </a:lvl1pPr>
          </a:lstStyle>
          <a:p>
            <a:fld id="{10562547-20FE-1444-B787-7EBB0C2BCDA4}" type="slidenum">
              <a:rPr lang="en-US" altLang="en-US"/>
              <a:pPr/>
              <a:t>‹#›</a:t>
            </a:fld>
            <a:endParaRPr lang="en-US" altLang="en-US"/>
          </a:p>
        </p:txBody>
      </p:sp>
    </p:spTree>
    <p:extLst>
      <p:ext uri="{BB962C8B-B14F-4D97-AF65-F5344CB8AC3E}">
        <p14:creationId xmlns:p14="http://schemas.microsoft.com/office/powerpoint/2010/main" val="500307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7F1A-BE85-A8EC-0E4F-DE5819B81BD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DA154591-141F-14D5-E535-64D0CEF507EB}"/>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E9FC5BF4-F7B8-010D-269C-674ABCF38D7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7F78C06-97D6-A0DF-E538-6335220F54A5}"/>
              </a:ext>
            </a:extLst>
          </p:cNvPr>
          <p:cNvSpPr>
            <a:spLocks noGrp="1"/>
          </p:cNvSpPr>
          <p:nvPr>
            <p:ph type="sldNum" sz="quarter" idx="12"/>
          </p:nvPr>
        </p:nvSpPr>
        <p:spPr/>
        <p:txBody>
          <a:bodyPr/>
          <a:lstStyle>
            <a:lvl1pPr>
              <a:defRPr/>
            </a:lvl1pPr>
          </a:lstStyle>
          <a:p>
            <a:fld id="{F0DA0C80-6FB3-7C41-A334-6FA078F6D0EE}" type="slidenum">
              <a:rPr lang="en-US" altLang="en-US"/>
              <a:pPr/>
              <a:t>‹#›</a:t>
            </a:fld>
            <a:endParaRPr lang="en-US" altLang="en-US"/>
          </a:p>
        </p:txBody>
      </p:sp>
    </p:spTree>
    <p:extLst>
      <p:ext uri="{BB962C8B-B14F-4D97-AF65-F5344CB8AC3E}">
        <p14:creationId xmlns:p14="http://schemas.microsoft.com/office/powerpoint/2010/main" val="383600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3C4815-8CA0-58E6-11B9-72123D084C0E}"/>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C819BA6F-846B-9D8B-AEC9-925D5AEEBF1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0685C3AF-FC42-C8D7-934E-98EC689E5D44}"/>
              </a:ext>
            </a:extLst>
          </p:cNvPr>
          <p:cNvSpPr>
            <a:spLocks noGrp="1"/>
          </p:cNvSpPr>
          <p:nvPr>
            <p:ph type="sldNum" sz="quarter" idx="12"/>
          </p:nvPr>
        </p:nvSpPr>
        <p:spPr/>
        <p:txBody>
          <a:bodyPr/>
          <a:lstStyle>
            <a:lvl1pPr>
              <a:defRPr/>
            </a:lvl1pPr>
          </a:lstStyle>
          <a:p>
            <a:fld id="{6AFBFF70-0035-B142-BD59-DD2FC5E88DEF}" type="slidenum">
              <a:rPr lang="en-US" altLang="en-US"/>
              <a:pPr/>
              <a:t>‹#›</a:t>
            </a:fld>
            <a:endParaRPr lang="en-US" altLang="en-US"/>
          </a:p>
        </p:txBody>
      </p:sp>
    </p:spTree>
    <p:extLst>
      <p:ext uri="{BB962C8B-B14F-4D97-AF65-F5344CB8AC3E}">
        <p14:creationId xmlns:p14="http://schemas.microsoft.com/office/powerpoint/2010/main" val="720560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14DC3-77D2-C256-07BE-D5DF24D855B9}"/>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7FBADF2-0130-3075-8207-EC09D9B797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6B0652B-31BB-2A3B-B7FC-62E23D7D5FB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F296A26-941F-F70B-7A9E-A59A6F5925A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5343A81-5391-9B51-D0DE-6241D73A617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CAC3453-DD65-4074-6EA8-559E0C72FCC2}"/>
              </a:ext>
            </a:extLst>
          </p:cNvPr>
          <p:cNvSpPr>
            <a:spLocks noGrp="1"/>
          </p:cNvSpPr>
          <p:nvPr>
            <p:ph type="sldNum" sz="quarter" idx="12"/>
          </p:nvPr>
        </p:nvSpPr>
        <p:spPr/>
        <p:txBody>
          <a:bodyPr/>
          <a:lstStyle>
            <a:lvl1pPr>
              <a:defRPr/>
            </a:lvl1pPr>
          </a:lstStyle>
          <a:p>
            <a:fld id="{647E939D-0E1F-DD4C-A03A-CCC6BC6FFF10}" type="slidenum">
              <a:rPr lang="en-US" altLang="en-US"/>
              <a:pPr/>
              <a:t>‹#›</a:t>
            </a:fld>
            <a:endParaRPr lang="en-US" altLang="en-US"/>
          </a:p>
        </p:txBody>
      </p:sp>
    </p:spTree>
    <p:extLst>
      <p:ext uri="{BB962C8B-B14F-4D97-AF65-F5344CB8AC3E}">
        <p14:creationId xmlns:p14="http://schemas.microsoft.com/office/powerpoint/2010/main" val="1642973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822AF-2A83-B983-E254-8FBA9DCE167C}"/>
              </a:ext>
            </a:extLst>
          </p:cNvPr>
          <p:cNvSpPr>
            <a:spLocks noGrp="1"/>
          </p:cNvSpPr>
          <p:nvPr>
            <p:ph type="title"/>
          </p:nvPr>
        </p:nvSpPr>
        <p:spPr>
          <a:xfrm>
            <a:off x="630238" y="457200"/>
            <a:ext cx="2949575"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598D6BB2-8D28-35FB-CD7D-82302CE98D5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1B8B41-EFCD-3F47-B217-28C7793D20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DA1F135-814A-1D65-3FE3-2E077706334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F9F7020-C701-5F67-0099-7AF751BB68B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71AC7E7-D479-1E98-536A-AF68AA6BE341}"/>
              </a:ext>
            </a:extLst>
          </p:cNvPr>
          <p:cNvSpPr>
            <a:spLocks noGrp="1"/>
          </p:cNvSpPr>
          <p:nvPr>
            <p:ph type="sldNum" sz="quarter" idx="12"/>
          </p:nvPr>
        </p:nvSpPr>
        <p:spPr/>
        <p:txBody>
          <a:bodyPr/>
          <a:lstStyle>
            <a:lvl1pPr>
              <a:defRPr/>
            </a:lvl1pPr>
          </a:lstStyle>
          <a:p>
            <a:fld id="{8931C263-D3E9-4F46-B470-1704EE01C360}" type="slidenum">
              <a:rPr lang="en-US" altLang="en-US"/>
              <a:pPr/>
              <a:t>‹#›</a:t>
            </a:fld>
            <a:endParaRPr lang="en-US" altLang="en-US"/>
          </a:p>
        </p:txBody>
      </p:sp>
    </p:spTree>
    <p:extLst>
      <p:ext uri="{BB962C8B-B14F-4D97-AF65-F5344CB8AC3E}">
        <p14:creationId xmlns:p14="http://schemas.microsoft.com/office/powerpoint/2010/main" val="304665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a:extLst>
              <a:ext uri="{FF2B5EF4-FFF2-40B4-BE49-F238E27FC236}">
                <a16:creationId xmlns:a16="http://schemas.microsoft.com/office/drawing/2014/main" id="{CAECA36F-0D77-720C-5BFE-F9326C7D90D5}"/>
              </a:ext>
            </a:extLst>
          </p:cNvPr>
          <p:cNvGrpSpPr>
            <a:grpSpLocks/>
          </p:cNvGrpSpPr>
          <p:nvPr/>
        </p:nvGrpSpPr>
        <p:grpSpPr bwMode="auto">
          <a:xfrm>
            <a:off x="1071563" y="304800"/>
            <a:ext cx="7615237" cy="1106488"/>
            <a:chOff x="675" y="192"/>
            <a:chExt cx="4797" cy="697"/>
          </a:xfrm>
        </p:grpSpPr>
        <p:sp>
          <p:nvSpPr>
            <p:cNvPr id="6147" name="Oval 3">
              <a:extLst>
                <a:ext uri="{FF2B5EF4-FFF2-40B4-BE49-F238E27FC236}">
                  <a16:creationId xmlns:a16="http://schemas.microsoft.com/office/drawing/2014/main" id="{60BF4836-4BBB-436F-A9FB-9F56ED8925C6}"/>
                </a:ext>
              </a:extLst>
            </p:cNvPr>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6148" name="Oval 4">
              <a:extLst>
                <a:ext uri="{FF2B5EF4-FFF2-40B4-BE49-F238E27FC236}">
                  <a16:creationId xmlns:a16="http://schemas.microsoft.com/office/drawing/2014/main" id="{A81DB970-38D3-C552-8E09-DF6CB78D4DEE}"/>
                </a:ext>
              </a:extLst>
            </p:cNvPr>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6149" name="Oval 5">
              <a:extLst>
                <a:ext uri="{FF2B5EF4-FFF2-40B4-BE49-F238E27FC236}">
                  <a16:creationId xmlns:a16="http://schemas.microsoft.com/office/drawing/2014/main" id="{229FF1DE-8653-25D1-2C90-E60C1429B867}"/>
                </a:ext>
              </a:extLst>
            </p:cNvPr>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6150" name="Oval 6">
              <a:extLst>
                <a:ext uri="{FF2B5EF4-FFF2-40B4-BE49-F238E27FC236}">
                  <a16:creationId xmlns:a16="http://schemas.microsoft.com/office/drawing/2014/main" id="{161BB67D-3269-FE07-E2B6-31CD7505F676}"/>
                </a:ext>
              </a:extLst>
            </p:cNvPr>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sp>
          <p:nvSpPr>
            <p:cNvPr id="6151" name="Oval 7">
              <a:extLst>
                <a:ext uri="{FF2B5EF4-FFF2-40B4-BE49-F238E27FC236}">
                  <a16:creationId xmlns:a16="http://schemas.microsoft.com/office/drawing/2014/main" id="{E75B81C8-013D-D668-6FCB-02971A5C1A42}"/>
                </a:ext>
              </a:extLst>
            </p:cNvPr>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GB" altLang="en-US" sz="2400">
                <a:latin typeface="Times New Roman" panose="02020603050405020304" pitchFamily="18" charset="0"/>
              </a:endParaRPr>
            </a:p>
          </p:txBody>
        </p:sp>
      </p:grpSp>
      <p:sp>
        <p:nvSpPr>
          <p:cNvPr id="6152" name="Rectangle 8">
            <a:extLst>
              <a:ext uri="{FF2B5EF4-FFF2-40B4-BE49-F238E27FC236}">
                <a16:creationId xmlns:a16="http://schemas.microsoft.com/office/drawing/2014/main" id="{9CA85B52-428E-9E0B-E4B0-4DE3C6368018}"/>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a:extLst>
              <a:ext uri="{FF2B5EF4-FFF2-40B4-BE49-F238E27FC236}">
                <a16:creationId xmlns:a16="http://schemas.microsoft.com/office/drawing/2014/main" id="{65B6F9E0-A588-E8C1-60A2-484DD3DB370E}"/>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6154" name="Rectangle 10">
            <a:extLst>
              <a:ext uri="{FF2B5EF4-FFF2-40B4-BE49-F238E27FC236}">
                <a16:creationId xmlns:a16="http://schemas.microsoft.com/office/drawing/2014/main" id="{A5D4611D-1632-B5FE-7C6C-6675B91F1DF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6155" name="Rectangle 11">
            <a:extLst>
              <a:ext uri="{FF2B5EF4-FFF2-40B4-BE49-F238E27FC236}">
                <a16:creationId xmlns:a16="http://schemas.microsoft.com/office/drawing/2014/main" id="{8E05F794-5FAE-7C71-04B2-7752F234E1E3}"/>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A65BF685-7169-E743-B403-FEE776FC0349}" type="slidenum">
              <a:rPr lang="en-US" altLang="en-US"/>
              <a:pPr/>
              <a:t>‹#›</a:t>
            </a:fld>
            <a:endParaRPr lang="en-US" altLang="en-US"/>
          </a:p>
        </p:txBody>
      </p:sp>
      <p:sp>
        <p:nvSpPr>
          <p:cNvPr id="6156" name="Rectangle 12">
            <a:extLst>
              <a:ext uri="{FF2B5EF4-FFF2-40B4-BE49-F238E27FC236}">
                <a16:creationId xmlns:a16="http://schemas.microsoft.com/office/drawing/2014/main" id="{BD0660AE-0692-2A7E-C883-D5B95AE625F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Font typeface="Wingdings" pitchFamily="2" charset="2"/>
        <a:buChar char="l"/>
        <a:defRPr sz="2300" kern="1200">
          <a:solidFill>
            <a:schemeClr val="tx1"/>
          </a:solidFill>
          <a:latin typeface="+mn-lt"/>
          <a:ea typeface="+mn-ea"/>
          <a:cs typeface="+mn-cs"/>
        </a:defRPr>
      </a:lvl3pPr>
      <a:lvl4pPr marL="16002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4900650-4E39-2640-081A-1FD9430EF45B}"/>
              </a:ext>
            </a:extLst>
          </p:cNvPr>
          <p:cNvSpPr>
            <a:spLocks noGrp="1" noChangeArrowheads="1"/>
          </p:cNvSpPr>
          <p:nvPr>
            <p:ph type="ctrTitle"/>
          </p:nvPr>
        </p:nvSpPr>
        <p:spPr/>
        <p:txBody>
          <a:bodyPr/>
          <a:lstStyle/>
          <a:p>
            <a:r>
              <a:rPr lang="en-GB" altLang="en-US"/>
              <a:t>Fairtrade – am I bothered?</a:t>
            </a:r>
            <a:endParaRPr lang="en-US" altLang="en-US"/>
          </a:p>
        </p:txBody>
      </p:sp>
      <p:pic>
        <p:nvPicPr>
          <p:cNvPr id="2052" name="Picture 4">
            <a:extLst>
              <a:ext uri="{FF2B5EF4-FFF2-40B4-BE49-F238E27FC236}">
                <a16:creationId xmlns:a16="http://schemas.microsoft.com/office/drawing/2014/main" id="{5DEC23C2-3C94-A397-C69E-A6C8D23D8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3141663"/>
            <a:ext cx="2978150" cy="35004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1A2108-4935-7735-D413-95257A708B20}"/>
              </a:ext>
            </a:extLst>
          </p:cNvPr>
          <p:cNvSpPr>
            <a:spLocks noGrp="1" noChangeArrowheads="1"/>
          </p:cNvSpPr>
          <p:nvPr>
            <p:ph type="title"/>
          </p:nvPr>
        </p:nvSpPr>
        <p:spPr/>
        <p:txBody>
          <a:bodyPr/>
          <a:lstStyle/>
          <a:p>
            <a:r>
              <a:rPr lang="en-GB" altLang="en-US"/>
              <a:t>Fairtrade – am I bothered?</a:t>
            </a:r>
            <a:endParaRPr lang="en-US" altLang="en-US"/>
          </a:p>
        </p:txBody>
      </p:sp>
      <p:sp>
        <p:nvSpPr>
          <p:cNvPr id="8196" name="AutoShape 4">
            <a:extLst>
              <a:ext uri="{FF2B5EF4-FFF2-40B4-BE49-F238E27FC236}">
                <a16:creationId xmlns:a16="http://schemas.microsoft.com/office/drawing/2014/main" id="{0A66DBF6-56D4-7A86-933E-949C1DD89057}"/>
              </a:ext>
            </a:extLst>
          </p:cNvPr>
          <p:cNvSpPr>
            <a:spLocks noChangeArrowheads="1"/>
          </p:cNvSpPr>
          <p:nvPr/>
        </p:nvSpPr>
        <p:spPr bwMode="auto">
          <a:xfrm>
            <a:off x="4716463" y="1196975"/>
            <a:ext cx="4248150" cy="3600450"/>
          </a:xfrm>
          <a:prstGeom prst="wedgeRoundRectCallout">
            <a:avLst>
              <a:gd name="adj1" fmla="val -72009"/>
              <a:gd name="adj2" fmla="val 5333"/>
              <a:gd name="adj3" fmla="val 16667"/>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400"/>
              <a:t>Fairtrade is about doing trade in a way that’s fair for everyone. When you spot the Fairtrade Mark on a product, it means that farmers in developing countries have been paid a fair and stable price for their crop.</a:t>
            </a:r>
            <a:endParaRPr lang="en-US" altLang="en-US" sz="2400"/>
          </a:p>
        </p:txBody>
      </p:sp>
      <p:pic>
        <p:nvPicPr>
          <p:cNvPr id="8202" name="Picture 10">
            <a:extLst>
              <a:ext uri="{FF2B5EF4-FFF2-40B4-BE49-F238E27FC236}">
                <a16:creationId xmlns:a16="http://schemas.microsoft.com/office/drawing/2014/main" id="{035EC873-9094-7520-C9BB-70E5268CB83D}"/>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42988" y="1268413"/>
            <a:ext cx="2281237" cy="27352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7" name="AutoShape 5">
            <a:extLst>
              <a:ext uri="{FF2B5EF4-FFF2-40B4-BE49-F238E27FC236}">
                <a16:creationId xmlns:a16="http://schemas.microsoft.com/office/drawing/2014/main" id="{C09E7159-6D11-7EB5-9353-B5E5A135BF79}"/>
              </a:ext>
            </a:extLst>
          </p:cNvPr>
          <p:cNvSpPr>
            <a:spLocks noChangeArrowheads="1"/>
          </p:cNvSpPr>
          <p:nvPr/>
        </p:nvSpPr>
        <p:spPr bwMode="auto">
          <a:xfrm>
            <a:off x="179388" y="3357563"/>
            <a:ext cx="3960812" cy="3167062"/>
          </a:xfrm>
          <a:prstGeom prst="wedgeRoundRectCallout">
            <a:avLst>
              <a:gd name="adj1" fmla="val 71843"/>
              <a:gd name="adj2" fmla="val 28648"/>
              <a:gd name="adj3" fmla="val 16667"/>
            </a:avLst>
          </a:prstGeom>
          <a:solidFill>
            <a:schemeClr val="folHlink"/>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400"/>
              <a:t>Fairtrade is a good thing for farmers like me, we earn more, but it also means we get help and advice with farming practices and learn new skills, becoming better farmers.</a:t>
            </a:r>
            <a:endParaRPr lang="en-US" altLang="en-US" sz="2400"/>
          </a:p>
        </p:txBody>
      </p:sp>
      <p:sp>
        <p:nvSpPr>
          <p:cNvPr id="8198" name="Text Box 6">
            <a:extLst>
              <a:ext uri="{FF2B5EF4-FFF2-40B4-BE49-F238E27FC236}">
                <a16:creationId xmlns:a16="http://schemas.microsoft.com/office/drawing/2014/main" id="{49EDB213-C022-37D5-6097-9FA4AEF1FC5D}"/>
              </a:ext>
            </a:extLst>
          </p:cNvPr>
          <p:cNvSpPr txBox="1">
            <a:spLocks noChangeArrowheads="1"/>
          </p:cNvSpPr>
          <p:nvPr/>
        </p:nvSpPr>
        <p:spPr bwMode="auto">
          <a:xfrm>
            <a:off x="4500563" y="5300663"/>
            <a:ext cx="4321175" cy="971550"/>
          </a:xfrm>
          <a:prstGeom prst="rect">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800"/>
              <a:t>What are the advantages of Fairtrade?</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fade">
                                      <p:cBhvr>
                                        <p:cTn id="7" dur="20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fade">
                                      <p:cBhvr>
                                        <p:cTn id="12" dur="2000"/>
                                        <p:tgtEl>
                                          <p:spTgt spid="81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8"/>
                                        </p:tgtEl>
                                        <p:attrNameLst>
                                          <p:attrName>style.visibility</p:attrName>
                                        </p:attrNameLst>
                                      </p:cBhvr>
                                      <p:to>
                                        <p:strVal val="visible"/>
                                      </p:to>
                                    </p:set>
                                    <p:animEffect transition="in" filter="fade">
                                      <p:cBhvr>
                                        <p:cTn id="17" dur="2000"/>
                                        <p:tgtEl>
                                          <p:spTgt spid="8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7" grpId="0" animBg="1"/>
      <p:bldP spid="819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18E2384-D512-66A9-C81B-F25F2E94B5F1}"/>
              </a:ext>
            </a:extLst>
          </p:cNvPr>
          <p:cNvSpPr>
            <a:spLocks noGrp="1" noChangeArrowheads="1"/>
          </p:cNvSpPr>
          <p:nvPr>
            <p:ph type="title"/>
          </p:nvPr>
        </p:nvSpPr>
        <p:spPr/>
        <p:txBody>
          <a:bodyPr/>
          <a:lstStyle/>
          <a:p>
            <a:r>
              <a:rPr lang="en-GB" altLang="en-US"/>
              <a:t>Fairtrade – am I bothered?</a:t>
            </a:r>
            <a:endParaRPr lang="en-US" altLang="en-US"/>
          </a:p>
        </p:txBody>
      </p:sp>
      <p:sp>
        <p:nvSpPr>
          <p:cNvPr id="10245" name="Text Box 5">
            <a:extLst>
              <a:ext uri="{FF2B5EF4-FFF2-40B4-BE49-F238E27FC236}">
                <a16:creationId xmlns:a16="http://schemas.microsoft.com/office/drawing/2014/main" id="{C1F67E9E-3715-453A-68AD-8FDC21BCAC76}"/>
              </a:ext>
            </a:extLst>
          </p:cNvPr>
          <p:cNvSpPr txBox="1">
            <a:spLocks noChangeArrowheads="1"/>
          </p:cNvSpPr>
          <p:nvPr/>
        </p:nvSpPr>
        <p:spPr bwMode="auto">
          <a:xfrm>
            <a:off x="2194719" y="3104348"/>
            <a:ext cx="4321175" cy="971550"/>
          </a:xfrm>
          <a:prstGeom prst="rect">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sz="2800" dirty="0"/>
              <a:t>What are the advantages of Fairtrade?</a:t>
            </a:r>
            <a:endParaRPr lang="en-US" altLang="en-US" sz="2800" dirty="0"/>
          </a:p>
        </p:txBody>
      </p:sp>
      <p:sp>
        <p:nvSpPr>
          <p:cNvPr id="10246" name="Text Box 6">
            <a:extLst>
              <a:ext uri="{FF2B5EF4-FFF2-40B4-BE49-F238E27FC236}">
                <a16:creationId xmlns:a16="http://schemas.microsoft.com/office/drawing/2014/main" id="{FA0293F3-33E7-899E-47DD-84EE8DF3ADF0}"/>
              </a:ext>
            </a:extLst>
          </p:cNvPr>
          <p:cNvSpPr txBox="1">
            <a:spLocks noChangeArrowheads="1"/>
          </p:cNvSpPr>
          <p:nvPr/>
        </p:nvSpPr>
        <p:spPr bwMode="auto">
          <a:xfrm>
            <a:off x="611188" y="1700213"/>
            <a:ext cx="1727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It makes us feel good</a:t>
            </a:r>
            <a:endParaRPr lang="en-US" altLang="en-US" sz="2200"/>
          </a:p>
        </p:txBody>
      </p:sp>
      <p:sp>
        <p:nvSpPr>
          <p:cNvPr id="10247" name="Text Box 7">
            <a:extLst>
              <a:ext uri="{FF2B5EF4-FFF2-40B4-BE49-F238E27FC236}">
                <a16:creationId xmlns:a16="http://schemas.microsoft.com/office/drawing/2014/main" id="{FDC8FC90-E3BC-EEFF-F283-AD1EE29C9066}"/>
              </a:ext>
            </a:extLst>
          </p:cNvPr>
          <p:cNvSpPr txBox="1">
            <a:spLocks noChangeArrowheads="1"/>
          </p:cNvSpPr>
          <p:nvPr/>
        </p:nvSpPr>
        <p:spPr bwMode="auto">
          <a:xfrm>
            <a:off x="5651500" y="1341438"/>
            <a:ext cx="2663825"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We know a bit more about how other people live</a:t>
            </a:r>
            <a:endParaRPr lang="en-US" altLang="en-US" sz="2200"/>
          </a:p>
        </p:txBody>
      </p:sp>
      <p:sp>
        <p:nvSpPr>
          <p:cNvPr id="10248" name="Text Box 8">
            <a:extLst>
              <a:ext uri="{FF2B5EF4-FFF2-40B4-BE49-F238E27FC236}">
                <a16:creationId xmlns:a16="http://schemas.microsoft.com/office/drawing/2014/main" id="{6F4D3FDD-931F-0E9D-2073-A8946D30AFFA}"/>
              </a:ext>
            </a:extLst>
          </p:cNvPr>
          <p:cNvSpPr txBox="1">
            <a:spLocks noChangeArrowheads="1"/>
          </p:cNvSpPr>
          <p:nvPr/>
        </p:nvSpPr>
        <p:spPr bwMode="auto">
          <a:xfrm>
            <a:off x="6948488" y="5229225"/>
            <a:ext cx="201612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People are in charge of their own lives</a:t>
            </a:r>
            <a:endParaRPr lang="en-US" altLang="en-US" sz="2200"/>
          </a:p>
        </p:txBody>
      </p:sp>
      <p:sp>
        <p:nvSpPr>
          <p:cNvPr id="10249" name="Text Box 9">
            <a:extLst>
              <a:ext uri="{FF2B5EF4-FFF2-40B4-BE49-F238E27FC236}">
                <a16:creationId xmlns:a16="http://schemas.microsoft.com/office/drawing/2014/main" id="{C199454D-6DFD-4274-BA76-B3C1C3C052DE}"/>
              </a:ext>
            </a:extLst>
          </p:cNvPr>
          <p:cNvSpPr txBox="1">
            <a:spLocks noChangeArrowheads="1"/>
          </p:cNvSpPr>
          <p:nvPr/>
        </p:nvSpPr>
        <p:spPr bwMode="auto">
          <a:xfrm>
            <a:off x="323850" y="2636838"/>
            <a:ext cx="2016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Clean water supplies</a:t>
            </a:r>
            <a:endParaRPr lang="en-US" altLang="en-US" sz="2200"/>
          </a:p>
        </p:txBody>
      </p:sp>
      <p:sp>
        <p:nvSpPr>
          <p:cNvPr id="10250" name="Text Box 10">
            <a:extLst>
              <a:ext uri="{FF2B5EF4-FFF2-40B4-BE49-F238E27FC236}">
                <a16:creationId xmlns:a16="http://schemas.microsoft.com/office/drawing/2014/main" id="{9FC2A7CA-5299-F5D9-96A7-D74BE9A1B05A}"/>
              </a:ext>
            </a:extLst>
          </p:cNvPr>
          <p:cNvSpPr txBox="1">
            <a:spLocks noChangeArrowheads="1"/>
          </p:cNvSpPr>
          <p:nvPr/>
        </p:nvSpPr>
        <p:spPr bwMode="auto">
          <a:xfrm>
            <a:off x="2051050" y="5516563"/>
            <a:ext cx="2808288"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Cleaner environment – people are in charge themsevles</a:t>
            </a:r>
            <a:endParaRPr lang="en-US" altLang="en-US" sz="2200"/>
          </a:p>
        </p:txBody>
      </p:sp>
      <p:sp>
        <p:nvSpPr>
          <p:cNvPr id="10251" name="Text Box 11">
            <a:extLst>
              <a:ext uri="{FF2B5EF4-FFF2-40B4-BE49-F238E27FC236}">
                <a16:creationId xmlns:a16="http://schemas.microsoft.com/office/drawing/2014/main" id="{627F5689-2771-7650-1AA8-9498B7D2AAB9}"/>
              </a:ext>
            </a:extLst>
          </p:cNvPr>
          <p:cNvSpPr txBox="1">
            <a:spLocks noChangeArrowheads="1"/>
          </p:cNvSpPr>
          <p:nvPr/>
        </p:nvSpPr>
        <p:spPr bwMode="auto">
          <a:xfrm>
            <a:off x="2484438" y="1196975"/>
            <a:ext cx="2952750" cy="762000"/>
          </a:xfrm>
          <a:prstGeom prst="rect">
            <a:avLst/>
          </a:prstGeom>
          <a:noFill/>
          <a:ln>
            <a:noFill/>
          </a:ln>
          <a:effectLst/>
        </p:spPr>
        <p:txBody>
          <a:bodyPr>
            <a:spAutoFit/>
          </a:bodyPr>
          <a:lstStyle/>
          <a:p>
            <a:pPr>
              <a:spcBef>
                <a:spcPct val="50000"/>
              </a:spcBef>
            </a:pPr>
            <a:r>
              <a:rPr lang="en-GB" altLang="en-US" sz="2200" dirty="0"/>
              <a:t>Build community facilities together</a:t>
            </a:r>
            <a:endParaRPr lang="en-US" altLang="en-US" sz="2200" dirty="0"/>
          </a:p>
        </p:txBody>
      </p:sp>
      <p:sp>
        <p:nvSpPr>
          <p:cNvPr id="10252" name="Text Box 12">
            <a:extLst>
              <a:ext uri="{FF2B5EF4-FFF2-40B4-BE49-F238E27FC236}">
                <a16:creationId xmlns:a16="http://schemas.microsoft.com/office/drawing/2014/main" id="{05D11A1B-7D59-404C-BFD8-A749367ACB59}"/>
              </a:ext>
            </a:extLst>
          </p:cNvPr>
          <p:cNvSpPr txBox="1">
            <a:spLocks noChangeArrowheads="1"/>
          </p:cNvSpPr>
          <p:nvPr/>
        </p:nvSpPr>
        <p:spPr bwMode="auto">
          <a:xfrm>
            <a:off x="6659563" y="2708275"/>
            <a:ext cx="2016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Better working conditions</a:t>
            </a:r>
            <a:endParaRPr lang="en-US" altLang="en-US" sz="2200"/>
          </a:p>
        </p:txBody>
      </p:sp>
      <p:sp>
        <p:nvSpPr>
          <p:cNvPr id="10253" name="Text Box 13">
            <a:extLst>
              <a:ext uri="{FF2B5EF4-FFF2-40B4-BE49-F238E27FC236}">
                <a16:creationId xmlns:a16="http://schemas.microsoft.com/office/drawing/2014/main" id="{2AB0B513-BD6E-3F08-F5D1-01BFCFE54A16}"/>
              </a:ext>
            </a:extLst>
          </p:cNvPr>
          <p:cNvSpPr txBox="1">
            <a:spLocks noChangeArrowheads="1"/>
          </p:cNvSpPr>
          <p:nvPr/>
        </p:nvSpPr>
        <p:spPr bwMode="auto">
          <a:xfrm>
            <a:off x="323850" y="3573463"/>
            <a:ext cx="20161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Better diet so people are healthier and live longer</a:t>
            </a:r>
            <a:endParaRPr lang="en-US" altLang="en-US" sz="2200"/>
          </a:p>
        </p:txBody>
      </p:sp>
      <p:sp>
        <p:nvSpPr>
          <p:cNvPr id="10254" name="Text Box 14">
            <a:extLst>
              <a:ext uri="{FF2B5EF4-FFF2-40B4-BE49-F238E27FC236}">
                <a16:creationId xmlns:a16="http://schemas.microsoft.com/office/drawing/2014/main" id="{792D2901-6E30-BB61-12A9-5EF0C3AD5333}"/>
              </a:ext>
            </a:extLst>
          </p:cNvPr>
          <p:cNvSpPr txBox="1">
            <a:spLocks noChangeArrowheads="1"/>
          </p:cNvSpPr>
          <p:nvPr/>
        </p:nvSpPr>
        <p:spPr bwMode="auto">
          <a:xfrm>
            <a:off x="539750" y="5229225"/>
            <a:ext cx="17287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Less child workers</a:t>
            </a:r>
            <a:endParaRPr lang="en-US" altLang="en-US" sz="2200"/>
          </a:p>
        </p:txBody>
      </p:sp>
      <p:sp>
        <p:nvSpPr>
          <p:cNvPr id="10255" name="Text Box 15">
            <a:extLst>
              <a:ext uri="{FF2B5EF4-FFF2-40B4-BE49-F238E27FC236}">
                <a16:creationId xmlns:a16="http://schemas.microsoft.com/office/drawing/2014/main" id="{59051E10-AA27-24F5-2712-E773FB6F51AC}"/>
              </a:ext>
            </a:extLst>
          </p:cNvPr>
          <p:cNvSpPr txBox="1">
            <a:spLocks noChangeArrowheads="1"/>
          </p:cNvSpPr>
          <p:nvPr/>
        </p:nvSpPr>
        <p:spPr bwMode="auto">
          <a:xfrm>
            <a:off x="5076825" y="5805488"/>
            <a:ext cx="2016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Children can go to school</a:t>
            </a:r>
            <a:endParaRPr lang="en-US" altLang="en-US" sz="2200"/>
          </a:p>
        </p:txBody>
      </p:sp>
      <p:sp>
        <p:nvSpPr>
          <p:cNvPr id="10256" name="Text Box 16">
            <a:extLst>
              <a:ext uri="{FF2B5EF4-FFF2-40B4-BE49-F238E27FC236}">
                <a16:creationId xmlns:a16="http://schemas.microsoft.com/office/drawing/2014/main" id="{E4353AA8-424A-1200-DDA8-46BD883417B0}"/>
              </a:ext>
            </a:extLst>
          </p:cNvPr>
          <p:cNvSpPr txBox="1">
            <a:spLocks noChangeArrowheads="1"/>
          </p:cNvSpPr>
          <p:nvPr/>
        </p:nvSpPr>
        <p:spPr bwMode="auto">
          <a:xfrm>
            <a:off x="6659563" y="3664781"/>
            <a:ext cx="2449513"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dirty="0"/>
              <a:t>Farmers know what the price will be so they can plan for the future</a:t>
            </a:r>
            <a:endParaRPr lang="en-US" altLang="en-US" sz="2200" dirty="0"/>
          </a:p>
        </p:txBody>
      </p:sp>
      <p:sp>
        <p:nvSpPr>
          <p:cNvPr id="10257" name="Text Box 17">
            <a:extLst>
              <a:ext uri="{FF2B5EF4-FFF2-40B4-BE49-F238E27FC236}">
                <a16:creationId xmlns:a16="http://schemas.microsoft.com/office/drawing/2014/main" id="{3B9DD0F6-F9DB-1714-7D05-DD2261B0F303}"/>
              </a:ext>
            </a:extLst>
          </p:cNvPr>
          <p:cNvSpPr txBox="1">
            <a:spLocks noChangeArrowheads="1"/>
          </p:cNvSpPr>
          <p:nvPr/>
        </p:nvSpPr>
        <p:spPr bwMode="auto">
          <a:xfrm>
            <a:off x="3779838" y="2205038"/>
            <a:ext cx="19446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More money</a:t>
            </a:r>
            <a:endParaRPr lang="en-US" altLang="en-US" sz="2200"/>
          </a:p>
        </p:txBody>
      </p:sp>
      <p:sp>
        <p:nvSpPr>
          <p:cNvPr id="10258" name="Text Box 18">
            <a:extLst>
              <a:ext uri="{FF2B5EF4-FFF2-40B4-BE49-F238E27FC236}">
                <a16:creationId xmlns:a16="http://schemas.microsoft.com/office/drawing/2014/main" id="{CB36F353-6712-9F20-4857-C3653132C895}"/>
              </a:ext>
            </a:extLst>
          </p:cNvPr>
          <p:cNvSpPr txBox="1">
            <a:spLocks noChangeArrowheads="1"/>
          </p:cNvSpPr>
          <p:nvPr/>
        </p:nvSpPr>
        <p:spPr bwMode="auto">
          <a:xfrm>
            <a:off x="2627313" y="4724400"/>
            <a:ext cx="381635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200"/>
              <a:t>Improved farming methods</a:t>
            </a:r>
            <a:endParaRPr lang="en-US" altLang="en-US"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nodeType="afterEffect">
                                  <p:stCondLst>
                                    <p:cond delay="0"/>
                                  </p:stCondLst>
                                  <p:childTnLst>
                                    <p:animMotion origin="layout" path="M -2.22222E-6 -1.97405E-6 L -0.25208 -0.31256 " pathEditMode="relative" rAng="0" ptsTypes="AA">
                                      <p:cBhvr>
                                        <p:cTn id="6" dur="2000" fill="hold"/>
                                        <p:tgtEl>
                                          <p:spTgt spid="10245"/>
                                        </p:tgtEl>
                                        <p:attrNameLst>
                                          <p:attrName>ppt_x</p:attrName>
                                          <p:attrName>ppt_y</p:attrName>
                                        </p:attrNameLst>
                                      </p:cBhvr>
                                      <p:rCtr x="-12604" y="-15639"/>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10257"/>
                                        </p:tgtEl>
                                        <p:attrNameLst>
                                          <p:attrName>style.visibility</p:attrName>
                                        </p:attrNameLst>
                                      </p:cBhvr>
                                      <p:to>
                                        <p:strVal val="visible"/>
                                      </p:to>
                                    </p:set>
                                    <p:animEffect transition="in" filter="fade">
                                      <p:cBhvr>
                                        <p:cTn id="11" dur="2000"/>
                                        <p:tgtEl>
                                          <p:spTgt spid="10257"/>
                                        </p:tgtEl>
                                      </p:cBhvr>
                                    </p:animEffect>
                                  </p:childTnLst>
                                </p:cTn>
                              </p:par>
                            </p:childTnLst>
                          </p:cTn>
                        </p:par>
                        <p:par>
                          <p:cTn id="12" fill="hold" nodeType="afterGroup">
                            <p:stCondLst>
                              <p:cond delay="2000"/>
                            </p:stCondLst>
                            <p:childTnLst>
                              <p:par>
                                <p:cTn id="13" presetID="10" presetClass="entr" presetSubtype="0" fill="hold" nodeType="afterEffect">
                                  <p:stCondLst>
                                    <p:cond delay="1000"/>
                                  </p:stCondLst>
                                  <p:childTnLst>
                                    <p:set>
                                      <p:cBhvr>
                                        <p:cTn id="14" dur="1" fill="hold">
                                          <p:stCondLst>
                                            <p:cond delay="0"/>
                                          </p:stCondLst>
                                        </p:cTn>
                                        <p:tgtEl>
                                          <p:spTgt spid="10254"/>
                                        </p:tgtEl>
                                        <p:attrNameLst>
                                          <p:attrName>style.visibility</p:attrName>
                                        </p:attrNameLst>
                                      </p:cBhvr>
                                      <p:to>
                                        <p:strVal val="visible"/>
                                      </p:to>
                                    </p:set>
                                    <p:animEffect transition="in" filter="fade">
                                      <p:cBhvr>
                                        <p:cTn id="15" dur="2000"/>
                                        <p:tgtEl>
                                          <p:spTgt spid="10254"/>
                                        </p:tgtEl>
                                      </p:cBhvr>
                                    </p:animEffect>
                                  </p:childTnLst>
                                </p:cTn>
                              </p:par>
                            </p:childTnLst>
                          </p:cTn>
                        </p:par>
                        <p:par>
                          <p:cTn id="16" fill="hold" nodeType="afterGroup">
                            <p:stCondLst>
                              <p:cond delay="5000"/>
                            </p:stCondLst>
                            <p:childTnLst>
                              <p:par>
                                <p:cTn id="17" presetID="10" presetClass="entr" presetSubtype="0" fill="hold" nodeType="afterEffect">
                                  <p:stCondLst>
                                    <p:cond delay="1000"/>
                                  </p:stCondLst>
                                  <p:childTnLst>
                                    <p:set>
                                      <p:cBhvr>
                                        <p:cTn id="18" dur="1" fill="hold">
                                          <p:stCondLst>
                                            <p:cond delay="0"/>
                                          </p:stCondLst>
                                        </p:cTn>
                                        <p:tgtEl>
                                          <p:spTgt spid="10255"/>
                                        </p:tgtEl>
                                        <p:attrNameLst>
                                          <p:attrName>style.visibility</p:attrName>
                                        </p:attrNameLst>
                                      </p:cBhvr>
                                      <p:to>
                                        <p:strVal val="visible"/>
                                      </p:to>
                                    </p:set>
                                    <p:animEffect transition="in" filter="fade">
                                      <p:cBhvr>
                                        <p:cTn id="19" dur="2000"/>
                                        <p:tgtEl>
                                          <p:spTgt spid="10255"/>
                                        </p:tgtEl>
                                      </p:cBhvr>
                                    </p:animEffect>
                                  </p:childTnLst>
                                </p:cTn>
                              </p:par>
                            </p:childTnLst>
                          </p:cTn>
                        </p:par>
                        <p:par>
                          <p:cTn id="20" fill="hold" nodeType="afterGroup">
                            <p:stCondLst>
                              <p:cond delay="8000"/>
                            </p:stCondLst>
                            <p:childTnLst>
                              <p:par>
                                <p:cTn id="21" presetID="10" presetClass="entr" presetSubtype="0" fill="hold" nodeType="afterEffect">
                                  <p:stCondLst>
                                    <p:cond delay="1000"/>
                                  </p:stCondLst>
                                  <p:childTnLst>
                                    <p:set>
                                      <p:cBhvr>
                                        <p:cTn id="22" dur="1" fill="hold">
                                          <p:stCondLst>
                                            <p:cond delay="0"/>
                                          </p:stCondLst>
                                        </p:cTn>
                                        <p:tgtEl>
                                          <p:spTgt spid="10256"/>
                                        </p:tgtEl>
                                        <p:attrNameLst>
                                          <p:attrName>style.visibility</p:attrName>
                                        </p:attrNameLst>
                                      </p:cBhvr>
                                      <p:to>
                                        <p:strVal val="visible"/>
                                      </p:to>
                                    </p:set>
                                    <p:animEffect transition="in" filter="fade">
                                      <p:cBhvr>
                                        <p:cTn id="23" dur="2000"/>
                                        <p:tgtEl>
                                          <p:spTgt spid="10256"/>
                                        </p:tgtEl>
                                      </p:cBhvr>
                                    </p:animEffect>
                                  </p:childTnLst>
                                </p:cTn>
                              </p:par>
                            </p:childTnLst>
                          </p:cTn>
                        </p:par>
                        <p:par>
                          <p:cTn id="24" fill="hold" nodeType="afterGroup">
                            <p:stCondLst>
                              <p:cond delay="11000"/>
                            </p:stCondLst>
                            <p:childTnLst>
                              <p:par>
                                <p:cTn id="25" presetID="10" presetClass="entr" presetSubtype="0" fill="hold" nodeType="afterEffect">
                                  <p:stCondLst>
                                    <p:cond delay="1000"/>
                                  </p:stCondLst>
                                  <p:childTnLst>
                                    <p:set>
                                      <p:cBhvr>
                                        <p:cTn id="26" dur="1" fill="hold">
                                          <p:stCondLst>
                                            <p:cond delay="0"/>
                                          </p:stCondLst>
                                        </p:cTn>
                                        <p:tgtEl>
                                          <p:spTgt spid="10247"/>
                                        </p:tgtEl>
                                        <p:attrNameLst>
                                          <p:attrName>style.visibility</p:attrName>
                                        </p:attrNameLst>
                                      </p:cBhvr>
                                      <p:to>
                                        <p:strVal val="visible"/>
                                      </p:to>
                                    </p:set>
                                    <p:animEffect transition="in" filter="fade">
                                      <p:cBhvr>
                                        <p:cTn id="27" dur="2000"/>
                                        <p:tgtEl>
                                          <p:spTgt spid="10247"/>
                                        </p:tgtEl>
                                      </p:cBhvr>
                                    </p:animEffect>
                                  </p:childTnLst>
                                </p:cTn>
                              </p:par>
                            </p:childTnLst>
                          </p:cTn>
                        </p:par>
                        <p:par>
                          <p:cTn id="28" fill="hold" nodeType="afterGroup">
                            <p:stCondLst>
                              <p:cond delay="14000"/>
                            </p:stCondLst>
                            <p:childTnLst>
                              <p:par>
                                <p:cTn id="29" presetID="10" presetClass="entr" presetSubtype="0" fill="hold" nodeType="afterEffect">
                                  <p:stCondLst>
                                    <p:cond delay="1000"/>
                                  </p:stCondLst>
                                  <p:childTnLst>
                                    <p:set>
                                      <p:cBhvr>
                                        <p:cTn id="30" dur="1" fill="hold">
                                          <p:stCondLst>
                                            <p:cond delay="0"/>
                                          </p:stCondLst>
                                        </p:cTn>
                                        <p:tgtEl>
                                          <p:spTgt spid="10246"/>
                                        </p:tgtEl>
                                        <p:attrNameLst>
                                          <p:attrName>style.visibility</p:attrName>
                                        </p:attrNameLst>
                                      </p:cBhvr>
                                      <p:to>
                                        <p:strVal val="visible"/>
                                      </p:to>
                                    </p:set>
                                    <p:animEffect transition="in" filter="fade">
                                      <p:cBhvr>
                                        <p:cTn id="31" dur="2000"/>
                                        <p:tgtEl>
                                          <p:spTgt spid="10246"/>
                                        </p:tgtEl>
                                      </p:cBhvr>
                                    </p:animEffect>
                                  </p:childTnLst>
                                </p:cTn>
                              </p:par>
                            </p:childTnLst>
                          </p:cTn>
                        </p:par>
                        <p:par>
                          <p:cTn id="32" fill="hold" nodeType="afterGroup">
                            <p:stCondLst>
                              <p:cond delay="17000"/>
                            </p:stCondLst>
                            <p:childTnLst>
                              <p:par>
                                <p:cTn id="33" presetID="10" presetClass="entr" presetSubtype="0" fill="hold" nodeType="afterEffect">
                                  <p:stCondLst>
                                    <p:cond delay="1000"/>
                                  </p:stCondLst>
                                  <p:childTnLst>
                                    <p:set>
                                      <p:cBhvr>
                                        <p:cTn id="34" dur="1" fill="hold">
                                          <p:stCondLst>
                                            <p:cond delay="0"/>
                                          </p:stCondLst>
                                        </p:cTn>
                                        <p:tgtEl>
                                          <p:spTgt spid="10253"/>
                                        </p:tgtEl>
                                        <p:attrNameLst>
                                          <p:attrName>style.visibility</p:attrName>
                                        </p:attrNameLst>
                                      </p:cBhvr>
                                      <p:to>
                                        <p:strVal val="visible"/>
                                      </p:to>
                                    </p:set>
                                    <p:animEffect transition="in" filter="fade">
                                      <p:cBhvr>
                                        <p:cTn id="35" dur="2000"/>
                                        <p:tgtEl>
                                          <p:spTgt spid="10253"/>
                                        </p:tgtEl>
                                      </p:cBhvr>
                                    </p:animEffect>
                                  </p:childTnLst>
                                </p:cTn>
                              </p:par>
                            </p:childTnLst>
                          </p:cTn>
                        </p:par>
                        <p:par>
                          <p:cTn id="36" fill="hold" nodeType="afterGroup">
                            <p:stCondLst>
                              <p:cond delay="20000"/>
                            </p:stCondLst>
                            <p:childTnLst>
                              <p:par>
                                <p:cTn id="37" presetID="10" presetClass="entr" presetSubtype="0" fill="hold" nodeType="afterEffect">
                                  <p:stCondLst>
                                    <p:cond delay="1000"/>
                                  </p:stCondLst>
                                  <p:childTnLst>
                                    <p:set>
                                      <p:cBhvr>
                                        <p:cTn id="38" dur="1" fill="hold">
                                          <p:stCondLst>
                                            <p:cond delay="0"/>
                                          </p:stCondLst>
                                        </p:cTn>
                                        <p:tgtEl>
                                          <p:spTgt spid="10248"/>
                                        </p:tgtEl>
                                        <p:attrNameLst>
                                          <p:attrName>style.visibility</p:attrName>
                                        </p:attrNameLst>
                                      </p:cBhvr>
                                      <p:to>
                                        <p:strVal val="visible"/>
                                      </p:to>
                                    </p:set>
                                    <p:animEffect transition="in" filter="fade">
                                      <p:cBhvr>
                                        <p:cTn id="39" dur="2000"/>
                                        <p:tgtEl>
                                          <p:spTgt spid="10248"/>
                                        </p:tgtEl>
                                      </p:cBhvr>
                                    </p:animEffect>
                                  </p:childTnLst>
                                </p:cTn>
                              </p:par>
                            </p:childTnLst>
                          </p:cTn>
                        </p:par>
                        <p:par>
                          <p:cTn id="40" fill="hold" nodeType="afterGroup">
                            <p:stCondLst>
                              <p:cond delay="23000"/>
                            </p:stCondLst>
                            <p:childTnLst>
                              <p:par>
                                <p:cTn id="41" presetID="10" presetClass="entr" presetSubtype="0" fill="hold" nodeType="afterEffect">
                                  <p:stCondLst>
                                    <p:cond delay="1000"/>
                                  </p:stCondLst>
                                  <p:childTnLst>
                                    <p:set>
                                      <p:cBhvr>
                                        <p:cTn id="42" dur="1" fill="hold">
                                          <p:stCondLst>
                                            <p:cond delay="0"/>
                                          </p:stCondLst>
                                        </p:cTn>
                                        <p:tgtEl>
                                          <p:spTgt spid="10252"/>
                                        </p:tgtEl>
                                        <p:attrNameLst>
                                          <p:attrName>style.visibility</p:attrName>
                                        </p:attrNameLst>
                                      </p:cBhvr>
                                      <p:to>
                                        <p:strVal val="visible"/>
                                      </p:to>
                                    </p:set>
                                    <p:animEffect transition="in" filter="fade">
                                      <p:cBhvr>
                                        <p:cTn id="43" dur="2000"/>
                                        <p:tgtEl>
                                          <p:spTgt spid="10252"/>
                                        </p:tgtEl>
                                      </p:cBhvr>
                                    </p:animEffect>
                                  </p:childTnLst>
                                </p:cTn>
                              </p:par>
                            </p:childTnLst>
                          </p:cTn>
                        </p:par>
                        <p:par>
                          <p:cTn id="44" fill="hold" nodeType="afterGroup">
                            <p:stCondLst>
                              <p:cond delay="26000"/>
                            </p:stCondLst>
                            <p:childTnLst>
                              <p:par>
                                <p:cTn id="45" presetID="10" presetClass="entr" presetSubtype="0" fill="hold" nodeType="afterEffect">
                                  <p:stCondLst>
                                    <p:cond delay="1000"/>
                                  </p:stCondLst>
                                  <p:childTnLst>
                                    <p:set>
                                      <p:cBhvr>
                                        <p:cTn id="46" dur="1" fill="hold">
                                          <p:stCondLst>
                                            <p:cond delay="0"/>
                                          </p:stCondLst>
                                        </p:cTn>
                                        <p:tgtEl>
                                          <p:spTgt spid="10251"/>
                                        </p:tgtEl>
                                        <p:attrNameLst>
                                          <p:attrName>style.visibility</p:attrName>
                                        </p:attrNameLst>
                                      </p:cBhvr>
                                      <p:to>
                                        <p:strVal val="visible"/>
                                      </p:to>
                                    </p:set>
                                    <p:animEffect transition="in" filter="fade">
                                      <p:cBhvr>
                                        <p:cTn id="47" dur="2000"/>
                                        <p:tgtEl>
                                          <p:spTgt spid="10251"/>
                                        </p:tgtEl>
                                      </p:cBhvr>
                                    </p:animEffect>
                                  </p:childTnLst>
                                </p:cTn>
                              </p:par>
                            </p:childTnLst>
                          </p:cTn>
                        </p:par>
                        <p:par>
                          <p:cTn id="48" fill="hold" nodeType="afterGroup">
                            <p:stCondLst>
                              <p:cond delay="29000"/>
                            </p:stCondLst>
                            <p:childTnLst>
                              <p:par>
                                <p:cTn id="49" presetID="10" presetClass="entr" presetSubtype="0" fill="hold" nodeType="afterEffect">
                                  <p:stCondLst>
                                    <p:cond delay="1000"/>
                                  </p:stCondLst>
                                  <p:childTnLst>
                                    <p:set>
                                      <p:cBhvr>
                                        <p:cTn id="50" dur="1" fill="hold">
                                          <p:stCondLst>
                                            <p:cond delay="0"/>
                                          </p:stCondLst>
                                        </p:cTn>
                                        <p:tgtEl>
                                          <p:spTgt spid="10249"/>
                                        </p:tgtEl>
                                        <p:attrNameLst>
                                          <p:attrName>style.visibility</p:attrName>
                                        </p:attrNameLst>
                                      </p:cBhvr>
                                      <p:to>
                                        <p:strVal val="visible"/>
                                      </p:to>
                                    </p:set>
                                    <p:animEffect transition="in" filter="fade">
                                      <p:cBhvr>
                                        <p:cTn id="51" dur="2000"/>
                                        <p:tgtEl>
                                          <p:spTgt spid="10249"/>
                                        </p:tgtEl>
                                      </p:cBhvr>
                                    </p:animEffect>
                                  </p:childTnLst>
                                </p:cTn>
                              </p:par>
                            </p:childTnLst>
                          </p:cTn>
                        </p:par>
                        <p:par>
                          <p:cTn id="52" fill="hold" nodeType="afterGroup">
                            <p:stCondLst>
                              <p:cond delay="32000"/>
                            </p:stCondLst>
                            <p:childTnLst>
                              <p:par>
                                <p:cTn id="53" presetID="10" presetClass="entr" presetSubtype="0" fill="hold" nodeType="afterEffect">
                                  <p:stCondLst>
                                    <p:cond delay="1000"/>
                                  </p:stCondLst>
                                  <p:childTnLst>
                                    <p:set>
                                      <p:cBhvr>
                                        <p:cTn id="54" dur="1" fill="hold">
                                          <p:stCondLst>
                                            <p:cond delay="0"/>
                                          </p:stCondLst>
                                        </p:cTn>
                                        <p:tgtEl>
                                          <p:spTgt spid="10250"/>
                                        </p:tgtEl>
                                        <p:attrNameLst>
                                          <p:attrName>style.visibility</p:attrName>
                                        </p:attrNameLst>
                                      </p:cBhvr>
                                      <p:to>
                                        <p:strVal val="visible"/>
                                      </p:to>
                                    </p:set>
                                    <p:animEffect transition="in" filter="fade">
                                      <p:cBhvr>
                                        <p:cTn id="55" dur="2000"/>
                                        <p:tgtEl>
                                          <p:spTgt spid="10250"/>
                                        </p:tgtEl>
                                      </p:cBhvr>
                                    </p:animEffect>
                                  </p:childTnLst>
                                </p:cTn>
                              </p:par>
                            </p:childTnLst>
                          </p:cTn>
                        </p:par>
                        <p:par>
                          <p:cTn id="56" fill="hold" nodeType="afterGroup">
                            <p:stCondLst>
                              <p:cond delay="35000"/>
                            </p:stCondLst>
                            <p:childTnLst>
                              <p:par>
                                <p:cTn id="57" presetID="10" presetClass="entr" presetSubtype="0" fill="hold" nodeType="afterEffect">
                                  <p:stCondLst>
                                    <p:cond delay="1000"/>
                                  </p:stCondLst>
                                  <p:childTnLst>
                                    <p:set>
                                      <p:cBhvr>
                                        <p:cTn id="58" dur="1" fill="hold">
                                          <p:stCondLst>
                                            <p:cond delay="0"/>
                                          </p:stCondLst>
                                        </p:cTn>
                                        <p:tgtEl>
                                          <p:spTgt spid="10258"/>
                                        </p:tgtEl>
                                        <p:attrNameLst>
                                          <p:attrName>style.visibility</p:attrName>
                                        </p:attrNameLst>
                                      </p:cBhvr>
                                      <p:to>
                                        <p:strVal val="visible"/>
                                      </p:to>
                                    </p:set>
                                    <p:animEffect transition="in" filter="fade">
                                      <p:cBhvr>
                                        <p:cTn id="59" dur="2000"/>
                                        <p:tgtEl>
                                          <p:spTgt spid="10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46" grpId="0"/>
      <p:bldP spid="10247" grpId="0"/>
      <p:bldP spid="10248" grpId="0"/>
      <p:bldP spid="10249" grpId="0"/>
      <p:bldP spid="10250" grpId="0"/>
      <p:bldP spid="10251" grpId="0"/>
      <p:bldP spid="10252" grpId="0"/>
      <p:bldP spid="10253" grpId="0"/>
      <p:bldP spid="10254" grpId="0"/>
      <p:bldP spid="10255" grpId="0"/>
      <p:bldP spid="10256" grpId="0"/>
      <p:bldP spid="10257" grpId="0"/>
      <p:bldP spid="1025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3599B0A-FCB3-7BAB-5083-76019A9E34B9}"/>
              </a:ext>
            </a:extLst>
          </p:cNvPr>
          <p:cNvSpPr>
            <a:spLocks noGrp="1" noChangeArrowheads="1"/>
          </p:cNvSpPr>
          <p:nvPr>
            <p:ph type="title"/>
          </p:nvPr>
        </p:nvSpPr>
        <p:spPr/>
        <p:txBody>
          <a:bodyPr/>
          <a:lstStyle/>
          <a:p>
            <a:r>
              <a:rPr lang="en-GB" altLang="en-US"/>
              <a:t>Fairtrade – am I bothered?</a:t>
            </a:r>
            <a:endParaRPr lang="en-US" altLang="en-US"/>
          </a:p>
        </p:txBody>
      </p:sp>
      <p:pic>
        <p:nvPicPr>
          <p:cNvPr id="12292" name="Picture 4">
            <a:extLst>
              <a:ext uri="{FF2B5EF4-FFF2-40B4-BE49-F238E27FC236}">
                <a16:creationId xmlns:a16="http://schemas.microsoft.com/office/drawing/2014/main" id="{C2A1D487-0412-8F02-0679-52C05447CFF1}"/>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1304925"/>
            <a:ext cx="9144000" cy="555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4" name="AutoShape 6">
            <a:extLst>
              <a:ext uri="{FF2B5EF4-FFF2-40B4-BE49-F238E27FC236}">
                <a16:creationId xmlns:a16="http://schemas.microsoft.com/office/drawing/2014/main" id="{F627977C-4583-8CEA-BCED-B57FED410C35}"/>
              </a:ext>
            </a:extLst>
          </p:cNvPr>
          <p:cNvSpPr>
            <a:spLocks noChangeArrowheads="1"/>
          </p:cNvSpPr>
          <p:nvPr/>
        </p:nvSpPr>
        <p:spPr bwMode="auto">
          <a:xfrm>
            <a:off x="2627313" y="2708275"/>
            <a:ext cx="4321175" cy="2016125"/>
          </a:xfrm>
          <a:prstGeom prst="wedgeRoundRectCallout">
            <a:avLst>
              <a:gd name="adj1" fmla="val -62380"/>
              <a:gd name="adj2" fmla="val 41023"/>
              <a:gd name="adj3" fmla="val 16667"/>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800"/>
              <a:t>Before you've finished your breakfast this morning, you'll have relied on half the world</a:t>
            </a:r>
            <a:endParaRPr lang="en-US"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p:cTn id="7" dur="2000" fill="hold"/>
                                        <p:tgtEl>
                                          <p:spTgt spid="12292"/>
                                        </p:tgtEl>
                                        <p:attrNameLst>
                                          <p:attrName>ppt_w</p:attrName>
                                        </p:attrNameLst>
                                      </p:cBhvr>
                                      <p:tavLst>
                                        <p:tav tm="0">
                                          <p:val>
                                            <p:fltVal val="0"/>
                                          </p:val>
                                        </p:tav>
                                        <p:tav tm="100000">
                                          <p:val>
                                            <p:strVal val="#ppt_w"/>
                                          </p:val>
                                        </p:tav>
                                      </p:tavLst>
                                    </p:anim>
                                    <p:anim calcmode="lin" valueType="num">
                                      <p:cBhvr>
                                        <p:cTn id="8" dur="2000" fill="hold"/>
                                        <p:tgtEl>
                                          <p:spTgt spid="12292"/>
                                        </p:tgtEl>
                                        <p:attrNameLst>
                                          <p:attrName>ppt_h</p:attrName>
                                        </p:attrNameLst>
                                      </p:cBhvr>
                                      <p:tavLst>
                                        <p:tav tm="0">
                                          <p:val>
                                            <p:fltVal val="0"/>
                                          </p:val>
                                        </p:tav>
                                        <p:tav tm="100000">
                                          <p:val>
                                            <p:strVal val="#ppt_h"/>
                                          </p:val>
                                        </p:tav>
                                      </p:tavLst>
                                    </p:anim>
                                    <p:animEffect transition="in" filter="fade">
                                      <p:cBhvr>
                                        <p:cTn id="9" dur="2000"/>
                                        <p:tgtEl>
                                          <p:spTgt spid="122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12294"/>
                                        </p:tgtEl>
                                        <p:attrNameLst>
                                          <p:attrName>style.visibility</p:attrName>
                                        </p:attrNameLst>
                                      </p:cBhvr>
                                      <p:to>
                                        <p:strVal val="visible"/>
                                      </p:to>
                                    </p:set>
                                    <p:animEffect transition="in" filter="fade">
                                      <p:cBhvr>
                                        <p:cTn id="14" dur="20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9" name="Picture 5">
            <a:extLst>
              <a:ext uri="{FF2B5EF4-FFF2-40B4-BE49-F238E27FC236}">
                <a16:creationId xmlns:a16="http://schemas.microsoft.com/office/drawing/2014/main" id="{49BD2A99-D21B-C9AC-0C81-6797092B4DD5}"/>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4506913"/>
            <a:ext cx="2735263" cy="2235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90" name="Rectangle 6">
            <a:extLst>
              <a:ext uri="{FF2B5EF4-FFF2-40B4-BE49-F238E27FC236}">
                <a16:creationId xmlns:a16="http://schemas.microsoft.com/office/drawing/2014/main" id="{9393937C-5345-6FCA-40AC-1272EE5A5BB8}"/>
              </a:ext>
            </a:extLst>
          </p:cNvPr>
          <p:cNvSpPr>
            <a:spLocks noGrp="1" noChangeArrowheads="1"/>
          </p:cNvSpPr>
          <p:nvPr>
            <p:ph type="title"/>
          </p:nvPr>
        </p:nvSpPr>
        <p:spPr/>
        <p:txBody>
          <a:bodyPr/>
          <a:lstStyle/>
          <a:p>
            <a:r>
              <a:rPr lang="en-GB" altLang="en-US"/>
              <a:t>Fairtrade – am I bothered?</a:t>
            </a:r>
            <a:endParaRPr lang="en-US" altLang="en-US"/>
          </a:p>
        </p:txBody>
      </p:sp>
      <p:sp>
        <p:nvSpPr>
          <p:cNvPr id="16388" name="AutoShape 4">
            <a:extLst>
              <a:ext uri="{FF2B5EF4-FFF2-40B4-BE49-F238E27FC236}">
                <a16:creationId xmlns:a16="http://schemas.microsoft.com/office/drawing/2014/main" id="{4352A1FF-97A2-FC20-F8C7-7A29DF7D7322}"/>
              </a:ext>
            </a:extLst>
          </p:cNvPr>
          <p:cNvSpPr>
            <a:spLocks noChangeArrowheads="1"/>
          </p:cNvSpPr>
          <p:nvPr/>
        </p:nvSpPr>
        <p:spPr bwMode="auto">
          <a:xfrm>
            <a:off x="2411413" y="1270000"/>
            <a:ext cx="6588125" cy="4391025"/>
          </a:xfrm>
          <a:prstGeom prst="wedgeRoundRectCallout">
            <a:avLst>
              <a:gd name="adj1" fmla="val -54894"/>
              <a:gd name="adj2" fmla="val 34093"/>
              <a:gd name="adj3" fmla="val 16667"/>
            </a:avLst>
          </a:prstGeom>
          <a:solidFill>
            <a:schemeClr val="accent2"/>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altLang="en-US" sz="2600"/>
              <a:t>We rely on the money we get from cocoa for everything: for food, clothes, medicines, and school fees. Getting payment for our cocoa beans used to be very hit and miss. When we didn't get paid, we went without. Kuapa Kokoo pays all its farmers a fair price for their crop, in cash, and on time. I am very happy: since I joined Fair Trade I can afford to send my children to school.</a:t>
            </a:r>
            <a:endParaRPr lang="en-US" altLang="en-US" sz="2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1000"/>
                                  </p:stCondLst>
                                  <p:childTnLst>
                                    <p:set>
                                      <p:cBhvr>
                                        <p:cTn id="6" dur="1" fill="hold">
                                          <p:stCondLst>
                                            <p:cond delay="0"/>
                                          </p:stCondLst>
                                        </p:cTn>
                                        <p:tgtEl>
                                          <p:spTgt spid="16388"/>
                                        </p:tgtEl>
                                        <p:attrNameLst>
                                          <p:attrName>style.visibility</p:attrName>
                                        </p:attrNameLst>
                                      </p:cBhvr>
                                      <p:to>
                                        <p:strVal val="visible"/>
                                      </p:to>
                                    </p:set>
                                    <p:animEffect transition="in" filter="fade">
                                      <p:cBhvr>
                                        <p:cTn id="7" dur="20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theme/theme1.xml><?xml version="1.0" encoding="utf-8"?>
<a:theme xmlns:a="http://schemas.openxmlformats.org/drawingml/2006/main" name="Watermark">
  <a:themeElements>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Watermark</Template>
  <TotalTime>54</TotalTime>
  <Words>300</Words>
  <Application>Microsoft Macintosh PowerPoint</Application>
  <PresentationFormat>On-screen Show (4:3)</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 New Roman</vt:lpstr>
      <vt:lpstr>Wingdings</vt:lpstr>
      <vt:lpstr>Watermark</vt:lpstr>
      <vt:lpstr>Fairtrade – am I bothered?</vt:lpstr>
      <vt:lpstr>Fairtrade – am I bothered?</vt:lpstr>
      <vt:lpstr>Fairtrade – am I bothered?</vt:lpstr>
      <vt:lpstr>Fairtrade – am I bothered?</vt:lpstr>
      <vt:lpstr>Fairtrade – am I bothered?</vt:lpstr>
    </vt:vector>
  </TitlesOfParts>
  <Company>Leiston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Fairtrade – am I bothered?</dc:title>
  <dc:creator>Tablet2</dc:creator>
  <cp:lastModifiedBy>Ian Ford</cp:lastModifiedBy>
  <cp:revision>5</cp:revision>
  <dcterms:created xsi:type="dcterms:W3CDTF">2007-10-17T20:11:02Z</dcterms:created>
  <dcterms:modified xsi:type="dcterms:W3CDTF">2024-11-19T12:32:40Z</dcterms:modified>
</cp:coreProperties>
</file>