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4E661-C13E-CFBB-9034-4863BB653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177410-1E68-1319-66D4-F9A158028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0A2A9-4F6B-40AF-91F5-03A4B7B59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1E2C9-265A-D9E8-2238-22631698F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68B29-7536-0A73-B6AC-E0C6422CC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E23E0-9ACE-0641-AAB9-A5FD314951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278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6F4AF-8326-DE2C-7231-8AAEABB74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AD0388-EAB6-BD45-6ED9-8CA331D2A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0447A-F8F9-FA98-A152-FEA9B34F8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CF8CB-FE81-07FC-A2BF-C419D1636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C7506-8EF6-0CF3-C374-618B41768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5DEF3-8197-524F-BC2C-5A63A2DA28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30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A91295-AAF0-E634-48BE-552407F0AE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3AAD92-D7E1-63FC-4CF4-1CA29DCE3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B1C4C-AD05-1C6A-08B4-F3B8C466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7B68E-9C07-6560-CFE4-F648C4A7F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58B9F-66A1-B227-CB75-BCE3C1104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4461B-1CBA-3147-B8FF-4ED40426E6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24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18D3C-8933-E8C2-B123-EC83852C2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6F74A-F590-1B4E-8ACD-CA65D5D51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082B9-7B4B-8E6D-214D-8AC42D02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F3490-EA5D-17B2-3745-CF3E8406A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D03F7-F295-754C-3E8A-16E982914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76383-D09E-124D-BA9A-B70B632208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907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7082A-58E9-6EF5-8AEB-B2E6D3D9B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8EA14-567B-367B-D923-F059D273E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92C5D-F1D9-CC26-0601-9EC3F7E8E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BDBF4-4925-150A-0CBD-1D5D3895E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AA6D0-3810-9AB7-AABC-5164572AA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8E4D8-2A26-2444-9046-A7310D6560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8704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1D20E-3CDB-D6B6-8215-7C3AB00F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848E8-64CC-C755-B09D-EF5A7C73E3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FB0BB5-3555-9823-9B17-9CE0754D2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C06F0-1381-34C1-DC24-F3DB59EC9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C0D7AF-C45E-7DE9-86B8-B736AAB17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187ADE-19DB-451D-C240-25BC19C2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8FC2C-BA77-B548-A7E3-8368008840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076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92A0B-819A-DEC6-6FD5-85CB49629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AB73BB-C0F4-6E1B-C1C4-0F4571670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EDA70-6BAD-2609-3D51-91A70B472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B38240-E50C-D7DD-EF7F-F4369BE9DE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4A7B9F-0FF6-2DEF-D5C2-81F20E85E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819C4E-1353-92A4-2E36-2ACE8021C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465710-42EC-A42B-DBFB-F17E443C0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5717F4-7E01-962B-BBC1-77853DF7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BA194-6A2E-8142-A4DF-230F751E9F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33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3B185-5C51-8247-6788-C2C74C366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A35AF7-8111-4B9C-71FE-9E83E7F6C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C62CC4-908E-A189-A4D1-064692A9D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667F3A-4045-EDAF-D42C-F23BDCC81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C3396-ED32-714C-8A94-3D8A964BA1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74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135A2E-A04B-6FF0-B6F6-9970E7386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953A00-540C-AD06-3A83-6096F221E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21E1F-1DCC-8E5F-738C-AFF55728E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517DD-C5BA-9745-BE4E-B5E02A8312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79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A457-7E6E-FA3F-5812-D41F32265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FA9EE-AA39-F830-93F6-43FC43B88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3EBF16-F3CA-4C80-8472-C2DB8FAAF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90E69-7ADE-1F36-3CF8-17AECEEFE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A6D56-7421-889D-5B4F-7DABC7589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66E0D-1244-CCD5-6660-D9098398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F387F-77F6-E54E-94DF-B3E48EF5C2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3503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BBB18-2CA2-669D-239C-195EF9CB0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A8BE00-9AB9-70E1-3F20-F128854845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E5F83-D3E8-3A12-8C09-D0518E28E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E8D2D-CB16-8CF5-C6F7-885A659F2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F436D-3961-A7BD-2C41-3C7F04939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25111-8421-BF02-E490-B304FA589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DF7436-3A25-DB44-8B88-AAC51BD3A2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765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257192C-72D7-1D0B-53D6-543365CCD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8680291-97F5-0010-6373-0260D0352A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8C984B7-3B73-A296-7035-BF2601D0A14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F554DC5-3071-4B07-8A74-74D4FDD080E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43EECE8-E500-815D-CB21-6A77C77FA5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856CDF-9412-4346-A4A3-E65A012165B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A9F0F1A5-970C-F4B7-1A97-FFCD3489F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Cocoa Producing Countries</a:t>
            </a:r>
            <a:endParaRPr lang="en-US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25F87780-D126-DA47-B22D-4587ABDC6CD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5068888"/>
          </a:xfrm>
        </p:spPr>
        <p:txBody>
          <a:bodyPr/>
          <a:lstStyle/>
          <a:p>
            <a:r>
              <a:rPr lang="en-GB" altLang="en-US" sz="2800"/>
              <a:t>C</a:t>
            </a:r>
            <a:r>
              <a:rPr lang="en-US" altLang="en-US" sz="2800">
                <a:cs typeface="Arial" panose="020B0604020202020204" pitchFamily="34" charset="0"/>
              </a:rPr>
              <a:t>ô</a:t>
            </a:r>
            <a:r>
              <a:rPr lang="en-GB" altLang="en-US" sz="2800"/>
              <a:t>te d’Ivoire</a:t>
            </a:r>
          </a:p>
          <a:p>
            <a:r>
              <a:rPr lang="en-GB" altLang="en-US" sz="2800"/>
              <a:t>Ghana</a:t>
            </a:r>
          </a:p>
          <a:p>
            <a:r>
              <a:rPr lang="en-GB" altLang="en-US" sz="2800"/>
              <a:t>Indonesia</a:t>
            </a:r>
          </a:p>
          <a:p>
            <a:r>
              <a:rPr lang="en-GB" altLang="en-US" sz="2800"/>
              <a:t>Nigeria</a:t>
            </a:r>
          </a:p>
          <a:p>
            <a:r>
              <a:rPr lang="en-GB" altLang="en-US" sz="2800"/>
              <a:t>Brazil</a:t>
            </a:r>
          </a:p>
          <a:p>
            <a:r>
              <a:rPr lang="en-GB" altLang="en-US" sz="2800"/>
              <a:t>Cambodia</a:t>
            </a:r>
          </a:p>
          <a:p>
            <a:r>
              <a:rPr lang="en-GB" altLang="en-US" sz="2800"/>
              <a:t>Ecuador</a:t>
            </a:r>
          </a:p>
          <a:p>
            <a:r>
              <a:rPr lang="en-GB" altLang="en-US" sz="2800"/>
              <a:t>Sierra Leone</a:t>
            </a:r>
          </a:p>
          <a:p>
            <a:r>
              <a:rPr lang="en-GB" altLang="en-US" sz="2800"/>
              <a:t>Colombia</a:t>
            </a:r>
            <a:endParaRPr lang="en-US" altLang="en-US" sz="280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C94B25DA-C53A-AACC-BB4E-74836A3A1C4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5068888"/>
          </a:xfrm>
        </p:spPr>
        <p:txBody>
          <a:bodyPr/>
          <a:lstStyle/>
          <a:p>
            <a:r>
              <a:rPr lang="en-GB" altLang="en-US" sz="2800"/>
              <a:t>Malaysia</a:t>
            </a:r>
          </a:p>
          <a:p>
            <a:r>
              <a:rPr lang="en-GB" altLang="en-US" sz="2800"/>
              <a:t>Mexico</a:t>
            </a:r>
          </a:p>
          <a:p>
            <a:r>
              <a:rPr lang="en-GB" altLang="en-US" sz="2800"/>
              <a:t>Venezuela</a:t>
            </a:r>
          </a:p>
          <a:p>
            <a:r>
              <a:rPr lang="en-GB" altLang="en-US" sz="2800"/>
              <a:t>Dominican Republic</a:t>
            </a:r>
          </a:p>
          <a:p>
            <a:r>
              <a:rPr lang="en-GB" altLang="en-US" sz="2800"/>
              <a:t>Peru</a:t>
            </a:r>
          </a:p>
          <a:p>
            <a:r>
              <a:rPr lang="en-GB" altLang="en-US" sz="2800"/>
              <a:t>Guinea</a:t>
            </a:r>
          </a:p>
          <a:p>
            <a:r>
              <a:rPr lang="en-GB" altLang="en-US" sz="2800"/>
              <a:t>Togo</a:t>
            </a:r>
          </a:p>
          <a:p>
            <a:r>
              <a:rPr lang="en-GB" altLang="en-US" sz="2800"/>
              <a:t>Cameroon</a:t>
            </a:r>
          </a:p>
          <a:p>
            <a:r>
              <a:rPr lang="en-GB" altLang="en-US" sz="2800"/>
              <a:t>Tanzania</a:t>
            </a:r>
            <a:endParaRPr lang="en-US" alt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</Words>
  <Application>Microsoft Macintosh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Cocoa Producing Countries</vt:lpstr>
    </vt:vector>
  </TitlesOfParts>
  <Company>Leiston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Cocoa Producing Countries</dc:title>
  <dc:creator>Tablet2</dc:creator>
  <cp:lastModifiedBy>Ian Ford</cp:lastModifiedBy>
  <cp:revision>3</cp:revision>
  <dcterms:created xsi:type="dcterms:W3CDTF">2007-10-08T06:24:08Z</dcterms:created>
  <dcterms:modified xsi:type="dcterms:W3CDTF">2024-11-19T12:31:03Z</dcterms:modified>
</cp:coreProperties>
</file>