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05373260-9475-65AA-A1C8-0F55CF6464D4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>
              <a:extLst>
                <a:ext uri="{FF2B5EF4-FFF2-40B4-BE49-F238E27FC236}">
                  <a16:creationId xmlns:a16="http://schemas.microsoft.com/office/drawing/2014/main" id="{7102EEF8-5234-61EC-D9B0-C2E41F2931A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Oval 4">
              <a:extLst>
                <a:ext uri="{FF2B5EF4-FFF2-40B4-BE49-F238E27FC236}">
                  <a16:creationId xmlns:a16="http://schemas.microsoft.com/office/drawing/2014/main" id="{CD8286CB-C87C-FFA3-0C0C-21A02C45000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Oval 5">
              <a:extLst>
                <a:ext uri="{FF2B5EF4-FFF2-40B4-BE49-F238E27FC236}">
                  <a16:creationId xmlns:a16="http://schemas.microsoft.com/office/drawing/2014/main" id="{16DABF71-4A4D-6801-38B7-FC3354C01E1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6" name="Oval 6">
              <a:extLst>
                <a:ext uri="{FF2B5EF4-FFF2-40B4-BE49-F238E27FC236}">
                  <a16:creationId xmlns:a16="http://schemas.microsoft.com/office/drawing/2014/main" id="{EEBAEA83-9A52-713C-D913-B06BE1542D3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7" name="Oval 7">
              <a:extLst>
                <a:ext uri="{FF2B5EF4-FFF2-40B4-BE49-F238E27FC236}">
                  <a16:creationId xmlns:a16="http://schemas.microsoft.com/office/drawing/2014/main" id="{6E3A4221-68EE-E3F0-C479-17C03FFA475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8" name="Oval 8">
              <a:extLst>
                <a:ext uri="{FF2B5EF4-FFF2-40B4-BE49-F238E27FC236}">
                  <a16:creationId xmlns:a16="http://schemas.microsoft.com/office/drawing/2014/main" id="{EB9CF796-88AD-AB16-9410-D867D924F19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29" name="Rectangle 9">
            <a:extLst>
              <a:ext uri="{FF2B5EF4-FFF2-40B4-BE49-F238E27FC236}">
                <a16:creationId xmlns:a16="http://schemas.microsoft.com/office/drawing/2014/main" id="{DBA99F14-A30B-422E-2FB2-1BBF409CA4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A205AB20-377D-2A25-75F5-5FBC271024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B794C3AF-5D9B-BC72-A579-543DBF43ED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4758A4C-72CF-5541-95BF-5123E0D2A8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69732F7A-865A-1DF4-0D8B-934F58ACE3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EF8B5BBF-F51E-645B-AA59-A200947CFA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88C3-A1A5-EC56-4A7B-73D35821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BA512-923C-4FD1-E5C4-5B7404007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608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D4DD98-E6CF-8A7D-22D4-4024EF304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67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B16F7-ED2A-2CE5-8FBC-E3F74C6BB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67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091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7486D-38B7-91B3-5C1E-D1575962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88121-DF13-F179-9FD6-66F313170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186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EF8ED-FBA1-8B7A-7858-6BC02B27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B5CF4-7BB4-11F6-22CB-20AE2DD95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00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FE0C-01E0-79B1-8844-2F1920A7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66BE-412F-6EE0-47D6-F335A4DBD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41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1E37B-5DB5-87AC-94F9-93DDAFCDB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419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633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21EE9-BFD6-B83B-173D-391E765E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D26AE-D8BB-4FC0-6471-3E1BDDE9D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9A4FA-0E3A-6C01-789C-C1DBC1897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1A449-2D9E-AAA1-E731-3EAB63940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6105C-212F-5710-4BB0-FFC3A79E2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108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44AFE-7703-CCDD-52C4-3E0C34BF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709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498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0F00D-DA99-28EC-FE26-EBFAC067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6BE3E-E8A3-6BEC-B4E8-E6171EABB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83EAC-74AF-98C1-28E2-785E7B534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352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AAD5B-2AB6-E66E-EBC9-3E9993F1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F52BE-97FB-3516-BEDF-B87476251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86385-C95F-7418-D4F1-961ADDACE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36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B52AA757-CBB0-DD67-4D22-4EFCA00213FB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>
              <a:extLst>
                <a:ext uri="{FF2B5EF4-FFF2-40B4-BE49-F238E27FC236}">
                  <a16:creationId xmlns:a16="http://schemas.microsoft.com/office/drawing/2014/main" id="{C777DA0B-D47F-6C09-8C7F-9BD5FBB074D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4B98EBE0-E41D-457B-486A-3AD822D8D74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1" name="Oval 5">
              <a:extLst>
                <a:ext uri="{FF2B5EF4-FFF2-40B4-BE49-F238E27FC236}">
                  <a16:creationId xmlns:a16="http://schemas.microsoft.com/office/drawing/2014/main" id="{426AFB05-E907-14E8-C6E2-DAB82CD85D5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Oval 6">
              <a:extLst>
                <a:ext uri="{FF2B5EF4-FFF2-40B4-BE49-F238E27FC236}">
                  <a16:creationId xmlns:a16="http://schemas.microsoft.com/office/drawing/2014/main" id="{12F3E7EE-7B5A-EABB-623C-3133B444C4D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Oval 7">
              <a:extLst>
                <a:ext uri="{FF2B5EF4-FFF2-40B4-BE49-F238E27FC236}">
                  <a16:creationId xmlns:a16="http://schemas.microsoft.com/office/drawing/2014/main" id="{5754BFD4-8D10-208E-4599-92858F7E97A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104" name="Rectangle 8">
            <a:extLst>
              <a:ext uri="{FF2B5EF4-FFF2-40B4-BE49-F238E27FC236}">
                <a16:creationId xmlns:a16="http://schemas.microsoft.com/office/drawing/2014/main" id="{DBE1CB61-B7E1-1BD9-051D-5738FEC05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4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53D63B25-769A-93C1-C715-050EEEE46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4109" name="Picture 13">
            <a:extLst>
              <a:ext uri="{FF2B5EF4-FFF2-40B4-BE49-F238E27FC236}">
                <a16:creationId xmlns:a16="http://schemas.microsoft.com/office/drawing/2014/main" id="{14759586-51C4-AAEE-1CB4-549EB1EC79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5734050"/>
            <a:ext cx="11430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E02B576B-A153-59E9-BB5D-A0B620078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Fairtrade Chocolate Investigation</a:t>
            </a: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253B6F9-F393-8901-93C9-7287730E8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solidFill>
                  <a:schemeClr val="hlink"/>
                </a:solidFill>
              </a:rPr>
              <a:t>Hypothesis:</a:t>
            </a:r>
            <a:r>
              <a:rPr lang="en-GB" altLang="en-US"/>
              <a:t> Fairtrade chocolate tastes better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3151541-6265-4C76-2B6B-FEF6994F7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Fairtrade Chocolate Investigation</a:t>
            </a:r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442012F-107C-4DC5-A335-EED57FEC0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solidFill>
                  <a:schemeClr val="hlink"/>
                </a:solidFill>
              </a:rPr>
              <a:t>Method:</a:t>
            </a:r>
            <a:r>
              <a:rPr lang="en-GB" altLang="en-US"/>
              <a:t> </a:t>
            </a:r>
          </a:p>
          <a:p>
            <a:pPr lvl="1"/>
            <a:r>
              <a:rPr lang="en-GB" altLang="en-US"/>
              <a:t>You need to sample the 4 types of chocolate you have</a:t>
            </a:r>
          </a:p>
          <a:p>
            <a:pPr lvl="1"/>
            <a:r>
              <a:rPr lang="en-GB" altLang="en-US"/>
              <a:t>Fill in the Results Table as you go along</a:t>
            </a:r>
          </a:p>
          <a:p>
            <a:pPr lvl="1"/>
            <a:r>
              <a:rPr lang="en-GB" altLang="en-US"/>
              <a:t>Remember to read the instructions carefully!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3127D4D-E5B0-B4B3-EE1B-052601ECD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Fairtrade Chocolate Investigation</a:t>
            </a:r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6B4E961-41C3-C014-9F71-D6704573D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GB" altLang="en-US">
                <a:solidFill>
                  <a:schemeClr val="hlink"/>
                </a:solidFill>
              </a:rPr>
              <a:t>Hypothesis:</a:t>
            </a:r>
            <a:r>
              <a:rPr lang="en-GB" altLang="en-US"/>
              <a:t> Fairtrade chocolate tastes better</a:t>
            </a:r>
          </a:p>
          <a:p>
            <a:pPr>
              <a:spcAft>
                <a:spcPct val="50000"/>
              </a:spcAft>
            </a:pPr>
            <a:r>
              <a:rPr lang="en-GB" altLang="en-US">
                <a:solidFill>
                  <a:schemeClr val="hlink"/>
                </a:solidFill>
              </a:rPr>
              <a:t>Method:</a:t>
            </a:r>
            <a:r>
              <a:rPr lang="en-GB" altLang="en-US"/>
              <a:t> We took 4 samples of chocolate and…</a:t>
            </a:r>
          </a:p>
          <a:p>
            <a:pPr>
              <a:spcAft>
                <a:spcPct val="50000"/>
              </a:spcAft>
            </a:pPr>
            <a:r>
              <a:rPr lang="en-GB" altLang="en-US">
                <a:solidFill>
                  <a:schemeClr val="hlink"/>
                </a:solidFill>
              </a:rPr>
              <a:t>Results:</a:t>
            </a:r>
            <a:r>
              <a:rPr lang="en-GB" altLang="en-US"/>
              <a:t> Your table</a:t>
            </a:r>
          </a:p>
          <a:p>
            <a:pPr>
              <a:spcAft>
                <a:spcPct val="50000"/>
              </a:spcAft>
            </a:pPr>
            <a:r>
              <a:rPr lang="en-GB" altLang="en-US">
                <a:solidFill>
                  <a:schemeClr val="hlink"/>
                </a:solidFill>
              </a:rPr>
              <a:t>Conclusion:</a:t>
            </a:r>
            <a:r>
              <a:rPr lang="en-GB" altLang="en-US"/>
              <a:t> I think the hypothesis is (true/false) because…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56</TotalTime>
  <Words>78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Watermark</vt:lpstr>
      <vt:lpstr>Fairtrade Chocolate Investigation</vt:lpstr>
      <vt:lpstr>Fairtrade Chocolate Investigation</vt:lpstr>
      <vt:lpstr>Fairtrade Chocolate Investigation</vt:lpstr>
    </vt:vector>
  </TitlesOfParts>
  <Company>Leiston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Fairtrade Chocolate Investigation</dc:title>
  <dc:creator>Tablet2</dc:creator>
  <cp:lastModifiedBy>Ian Ford</cp:lastModifiedBy>
  <cp:revision>3</cp:revision>
  <dcterms:created xsi:type="dcterms:W3CDTF">2007-10-17T21:31:08Z</dcterms:created>
  <dcterms:modified xsi:type="dcterms:W3CDTF">2024-11-19T12:26:12Z</dcterms:modified>
</cp:coreProperties>
</file>